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93" r:id="rId5"/>
    <p:sldId id="331" r:id="rId6"/>
    <p:sldId id="332" r:id="rId7"/>
    <p:sldId id="3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66C"/>
    <a:srgbClr val="005888"/>
    <a:srgbClr val="1C5686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7182C-DE30-48AB-BE2C-FA6CDFAD1E6B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6353319-37E6-47FA-92CA-5387D8C51593}">
      <dgm:prSet phldrT="[Text]"/>
      <dgm:spPr/>
      <dgm:t>
        <a:bodyPr/>
        <a:lstStyle/>
        <a:p>
          <a:r>
            <a:rPr lang="ro-RO" sz="1600" b="1" dirty="0" err="1"/>
            <a:t>Teraplast</a:t>
          </a:r>
          <a:endParaRPr lang="ro-RO" sz="1600" b="1" dirty="0"/>
        </a:p>
        <a:p>
          <a:r>
            <a:rPr lang="ro-RO" sz="1600" b="1" dirty="0"/>
            <a:t>2</a:t>
          </a:r>
          <a:r>
            <a:rPr lang="en-US" sz="1600" b="1" dirty="0"/>
            <a:t>1,</a:t>
          </a:r>
          <a:r>
            <a:rPr lang="ro-RO" sz="1600" b="1" dirty="0"/>
            <a:t>0 mil lei </a:t>
          </a:r>
          <a:endParaRPr lang="en-US" sz="1600" b="1" dirty="0"/>
        </a:p>
      </dgm:t>
    </dgm:pt>
    <dgm:pt modelId="{4294CC85-5C39-4737-AD19-2A4D9AA3D10F}" type="parTrans" cxnId="{3A5690EA-BFB6-4D4F-A511-3B0838E52A68}">
      <dgm:prSet/>
      <dgm:spPr/>
      <dgm:t>
        <a:bodyPr/>
        <a:lstStyle/>
        <a:p>
          <a:endParaRPr lang="en-US"/>
        </a:p>
      </dgm:t>
    </dgm:pt>
    <dgm:pt modelId="{C9C5E7C2-2EBC-4D61-975A-EE919CC1DE12}" type="sibTrans" cxnId="{3A5690EA-BFB6-4D4F-A511-3B0838E52A68}">
      <dgm:prSet/>
      <dgm:spPr/>
      <dgm:t>
        <a:bodyPr/>
        <a:lstStyle/>
        <a:p>
          <a:endParaRPr lang="en-US"/>
        </a:p>
      </dgm:t>
    </dgm:pt>
    <dgm:pt modelId="{B042182B-FBEC-4D40-BACB-C88E5857151F}">
      <dgm:prSet phldrT="[Text]" custT="1"/>
      <dgm:spPr/>
      <dgm:t>
        <a:bodyPr/>
        <a:lstStyle/>
        <a:p>
          <a:r>
            <a:rPr lang="ro-RO" sz="1400" dirty="0"/>
            <a:t>CAPEX mentenanță 7,7</a:t>
          </a:r>
          <a:endParaRPr lang="en-US" sz="1400" dirty="0"/>
        </a:p>
      </dgm:t>
    </dgm:pt>
    <dgm:pt modelId="{5908AB33-94D1-4242-B460-87168246A0ED}" type="parTrans" cxnId="{C7E07FF0-8ABC-4816-95C5-AF2A8A468960}">
      <dgm:prSet/>
      <dgm:spPr/>
      <dgm:t>
        <a:bodyPr/>
        <a:lstStyle/>
        <a:p>
          <a:endParaRPr lang="en-US"/>
        </a:p>
      </dgm:t>
    </dgm:pt>
    <dgm:pt modelId="{038B0600-B104-4EA9-9A91-26A5D6CEF64D}" type="sibTrans" cxnId="{C7E07FF0-8ABC-4816-95C5-AF2A8A468960}">
      <dgm:prSet/>
      <dgm:spPr/>
      <dgm:t>
        <a:bodyPr/>
        <a:lstStyle/>
        <a:p>
          <a:endParaRPr lang="en-US"/>
        </a:p>
      </dgm:t>
    </dgm:pt>
    <dgm:pt modelId="{24E1C916-0438-4690-996E-6D4AB182B855}">
      <dgm:prSet phldrT="[Text]" custT="1"/>
      <dgm:spPr/>
      <dgm:t>
        <a:bodyPr/>
        <a:lstStyle/>
        <a:p>
          <a:pPr algn="l"/>
          <a:r>
            <a:rPr lang="ro-RO" sz="1600" b="1" dirty="0" err="1"/>
            <a:t>Freiler</a:t>
          </a:r>
          <a:endParaRPr lang="ro-RO" sz="1600" b="1" dirty="0"/>
        </a:p>
        <a:p>
          <a:pPr algn="l"/>
          <a:r>
            <a:rPr lang="ro-RO" sz="1600" b="1" dirty="0"/>
            <a:t>20,4 mil lei</a:t>
          </a:r>
          <a:endParaRPr lang="en-US" sz="1600" b="1" dirty="0"/>
        </a:p>
      </dgm:t>
    </dgm:pt>
    <dgm:pt modelId="{3892AD63-3C24-47D5-8F12-30249265B4EB}" type="parTrans" cxnId="{89DE7A5A-9295-4247-80D1-245F46DBDDEB}">
      <dgm:prSet/>
      <dgm:spPr/>
      <dgm:t>
        <a:bodyPr/>
        <a:lstStyle/>
        <a:p>
          <a:endParaRPr lang="en-US"/>
        </a:p>
      </dgm:t>
    </dgm:pt>
    <dgm:pt modelId="{B428F570-0674-49AF-8176-191BC6F56B73}" type="sibTrans" cxnId="{89DE7A5A-9295-4247-80D1-245F46DBDDEB}">
      <dgm:prSet/>
      <dgm:spPr/>
      <dgm:t>
        <a:bodyPr/>
        <a:lstStyle/>
        <a:p>
          <a:endParaRPr lang="en-US"/>
        </a:p>
      </dgm:t>
    </dgm:pt>
    <dgm:pt modelId="{BBBB7AD7-7EB0-4055-8144-C9D76A45A950}">
      <dgm:prSet phldrT="[Text]" custT="1"/>
      <dgm:spPr/>
      <dgm:t>
        <a:bodyPr/>
        <a:lstStyle/>
        <a:p>
          <a:pPr algn="l"/>
          <a:r>
            <a:rPr lang="en-US" sz="1400" dirty="0" err="1"/>
            <a:t>Productie</a:t>
          </a:r>
          <a:r>
            <a:rPr lang="en-US" sz="1400" dirty="0"/>
            <a:t> PVC </a:t>
          </a:r>
          <a:r>
            <a:rPr lang="ro-RO" sz="1400" dirty="0"/>
            <a:t>10,4</a:t>
          </a:r>
          <a:endParaRPr lang="en-US" sz="1400" dirty="0"/>
        </a:p>
      </dgm:t>
    </dgm:pt>
    <dgm:pt modelId="{4BDA71A0-709F-4768-8800-2E913E3C1DBD}" type="parTrans" cxnId="{D846CFD7-B723-472D-93BA-CA6A91134911}">
      <dgm:prSet/>
      <dgm:spPr/>
      <dgm:t>
        <a:bodyPr/>
        <a:lstStyle/>
        <a:p>
          <a:endParaRPr lang="en-US"/>
        </a:p>
      </dgm:t>
    </dgm:pt>
    <dgm:pt modelId="{752FF03F-C24C-434B-B48B-3901931E0C4D}" type="sibTrans" cxnId="{D846CFD7-B723-472D-93BA-CA6A91134911}">
      <dgm:prSet/>
      <dgm:spPr/>
      <dgm:t>
        <a:bodyPr/>
        <a:lstStyle/>
        <a:p>
          <a:endParaRPr lang="en-US"/>
        </a:p>
      </dgm:t>
    </dgm:pt>
    <dgm:pt modelId="{9B911121-0223-406C-ABB4-BB622B98C3F7}">
      <dgm:prSet phldrT="[Text]"/>
      <dgm:spPr/>
      <dgm:t>
        <a:bodyPr/>
        <a:lstStyle/>
        <a:p>
          <a:endParaRPr lang="en-US" sz="1200" dirty="0"/>
        </a:p>
      </dgm:t>
    </dgm:pt>
    <dgm:pt modelId="{FE241A46-167B-44D3-AD63-3C89011E7E93}" type="parTrans" cxnId="{E33A8A7A-892D-432F-9093-11FED1E8FD0C}">
      <dgm:prSet/>
      <dgm:spPr/>
      <dgm:t>
        <a:bodyPr/>
        <a:lstStyle/>
        <a:p>
          <a:endParaRPr lang="en-US"/>
        </a:p>
      </dgm:t>
    </dgm:pt>
    <dgm:pt modelId="{DE952603-2464-4E63-B00B-3A6861F3242F}" type="sibTrans" cxnId="{E33A8A7A-892D-432F-9093-11FED1E8FD0C}">
      <dgm:prSet/>
      <dgm:spPr/>
      <dgm:t>
        <a:bodyPr/>
        <a:lstStyle/>
        <a:p>
          <a:endParaRPr lang="en-US"/>
        </a:p>
      </dgm:t>
    </dgm:pt>
    <dgm:pt modelId="{02FA74D6-347A-4421-95F3-9DAAD3E27189}">
      <dgm:prSet phldrT="[Text]" custT="1"/>
      <dgm:spPr/>
      <dgm:t>
        <a:bodyPr/>
        <a:lstStyle/>
        <a:p>
          <a:r>
            <a:rPr lang="en-US" sz="1400" err="1"/>
            <a:t>Echipamente</a:t>
          </a:r>
          <a:r>
            <a:rPr lang="en-US" sz="1400"/>
            <a:t> </a:t>
          </a:r>
          <a:r>
            <a:rPr lang="en-US" sz="1400" err="1"/>
            <a:t>laborator</a:t>
          </a:r>
          <a:r>
            <a:rPr lang="ro-RO" sz="1400"/>
            <a:t> 2,0</a:t>
          </a:r>
          <a:endParaRPr lang="en-US" sz="1400"/>
        </a:p>
      </dgm:t>
    </dgm:pt>
    <dgm:pt modelId="{EEF8A1C1-71C8-41BC-9455-0DB111995E8A}" type="parTrans" cxnId="{791CD6A8-C907-402F-910F-E1CC2D26D81A}">
      <dgm:prSet/>
      <dgm:spPr/>
      <dgm:t>
        <a:bodyPr/>
        <a:lstStyle/>
        <a:p>
          <a:endParaRPr lang="en-US"/>
        </a:p>
      </dgm:t>
    </dgm:pt>
    <dgm:pt modelId="{8BDD8CA1-FE83-4E0A-A364-3AA56F4AF926}" type="sibTrans" cxnId="{791CD6A8-C907-402F-910F-E1CC2D26D81A}">
      <dgm:prSet/>
      <dgm:spPr/>
      <dgm:t>
        <a:bodyPr/>
        <a:lstStyle/>
        <a:p>
          <a:endParaRPr lang="en-US"/>
        </a:p>
      </dgm:t>
    </dgm:pt>
    <dgm:pt modelId="{38D9D0F5-AE3B-4FCB-A443-C2BDC064B95A}">
      <dgm:prSet phldrT="[Text]" custT="1"/>
      <dgm:spPr/>
      <dgm:t>
        <a:bodyPr/>
        <a:lstStyle/>
        <a:p>
          <a:r>
            <a:rPr lang="en-US" sz="1400" dirty="0" err="1"/>
            <a:t>Regranulator</a:t>
          </a:r>
          <a:r>
            <a:rPr lang="en-US" sz="1400" dirty="0"/>
            <a:t> </a:t>
          </a:r>
          <a:r>
            <a:rPr lang="en-US" sz="1400" dirty="0" err="1"/>
            <a:t>poliolefine</a:t>
          </a:r>
          <a:r>
            <a:rPr lang="ro-RO" sz="1400" dirty="0"/>
            <a:t> 2,0</a:t>
          </a:r>
          <a:endParaRPr lang="en-US" sz="1400" dirty="0"/>
        </a:p>
      </dgm:t>
    </dgm:pt>
    <dgm:pt modelId="{01BD8FE9-AB68-4DA7-B97D-D6DCE7A60A11}" type="parTrans" cxnId="{19C1AA73-104F-4DB3-80F0-31383BD8398E}">
      <dgm:prSet/>
      <dgm:spPr/>
      <dgm:t>
        <a:bodyPr/>
        <a:lstStyle/>
        <a:p>
          <a:endParaRPr lang="en-US"/>
        </a:p>
      </dgm:t>
    </dgm:pt>
    <dgm:pt modelId="{7FB6FDA8-5562-4506-AE78-CAC55B326ADE}" type="sibTrans" cxnId="{19C1AA73-104F-4DB3-80F0-31383BD8398E}">
      <dgm:prSet/>
      <dgm:spPr/>
      <dgm:t>
        <a:bodyPr/>
        <a:lstStyle/>
        <a:p>
          <a:endParaRPr lang="en-US"/>
        </a:p>
      </dgm:t>
    </dgm:pt>
    <dgm:pt modelId="{846AB7A2-6D04-4AE3-90DB-48CF4312F7F7}">
      <dgm:prSet phldrT="[Text]" custT="1"/>
      <dgm:spPr/>
      <dgm:t>
        <a:bodyPr/>
        <a:lstStyle/>
        <a:p>
          <a:r>
            <a:rPr lang="en-US" sz="1400" dirty="0" err="1"/>
            <a:t>Productie</a:t>
          </a:r>
          <a:r>
            <a:rPr lang="en-US" sz="1400" dirty="0"/>
            <a:t> PVC 8,1</a:t>
          </a:r>
        </a:p>
      </dgm:t>
    </dgm:pt>
    <dgm:pt modelId="{2BC3867D-EB4D-4139-9777-C745C090FC95}" type="parTrans" cxnId="{AFAE92EF-6202-4913-8AB6-0CFA812F4658}">
      <dgm:prSet/>
      <dgm:spPr/>
      <dgm:t>
        <a:bodyPr/>
        <a:lstStyle/>
        <a:p>
          <a:endParaRPr lang="en-US"/>
        </a:p>
      </dgm:t>
    </dgm:pt>
    <dgm:pt modelId="{1A5F1DC7-D4FD-4FE9-BE40-FF9EB1F8F5D9}" type="sibTrans" cxnId="{AFAE92EF-6202-4913-8AB6-0CFA812F4658}">
      <dgm:prSet/>
      <dgm:spPr/>
      <dgm:t>
        <a:bodyPr/>
        <a:lstStyle/>
        <a:p>
          <a:endParaRPr lang="en-US"/>
        </a:p>
      </dgm:t>
    </dgm:pt>
    <dgm:pt modelId="{AC341E60-9E30-44BC-8D7B-64EFC065879D}">
      <dgm:prSet phldrT="[Text]" custT="1"/>
      <dgm:spPr/>
      <dgm:t>
        <a:bodyPr/>
        <a:lstStyle/>
        <a:p>
          <a:r>
            <a:rPr lang="ro-RO" sz="1600" b="1" dirty="0" err="1"/>
            <a:t>Teraplast</a:t>
          </a:r>
          <a:r>
            <a:rPr lang="ro-RO" sz="1600" b="1" dirty="0"/>
            <a:t> </a:t>
          </a:r>
          <a:r>
            <a:rPr lang="ro-RO" sz="1600" b="1" dirty="0" err="1"/>
            <a:t>Recycling</a:t>
          </a:r>
          <a:endParaRPr lang="ro-RO" sz="1600" b="1" dirty="0"/>
        </a:p>
        <a:p>
          <a:r>
            <a:rPr lang="ro-RO" sz="1600" b="1" dirty="0"/>
            <a:t>1,3 mil lei</a:t>
          </a:r>
          <a:endParaRPr lang="en-US" sz="1600" b="1" dirty="0"/>
        </a:p>
      </dgm:t>
    </dgm:pt>
    <dgm:pt modelId="{EE6C45D5-AFAF-47D5-ABAE-E5D5AA3D942A}" type="parTrans" cxnId="{7ACA4732-EFD0-4F45-8274-888D51FB0315}">
      <dgm:prSet/>
      <dgm:spPr/>
      <dgm:t>
        <a:bodyPr/>
        <a:lstStyle/>
        <a:p>
          <a:endParaRPr lang="en-US"/>
        </a:p>
      </dgm:t>
    </dgm:pt>
    <dgm:pt modelId="{80AA8E9D-211E-49E0-A92E-B7A8B6FF9AB4}" type="sibTrans" cxnId="{7ACA4732-EFD0-4F45-8274-888D51FB0315}">
      <dgm:prSet/>
      <dgm:spPr/>
      <dgm:t>
        <a:bodyPr/>
        <a:lstStyle/>
        <a:p>
          <a:endParaRPr lang="en-US"/>
        </a:p>
      </dgm:t>
    </dgm:pt>
    <dgm:pt modelId="{DDC0DA4A-749C-4778-9AFF-93D03528CF2C}">
      <dgm:prSet phldrT="[Text]" custT="1"/>
      <dgm:spPr/>
      <dgm:t>
        <a:bodyPr/>
        <a:lstStyle/>
        <a:p>
          <a:r>
            <a:rPr lang="ro-RO" sz="1400" dirty="0"/>
            <a:t>Investiție Opal: 2 echipamente </a:t>
          </a:r>
          <a:r>
            <a:rPr lang="ro-RO" sz="1400" dirty="0" err="1"/>
            <a:t>prestretch</a:t>
          </a:r>
          <a:endParaRPr lang="en-US" sz="1400" dirty="0"/>
        </a:p>
      </dgm:t>
    </dgm:pt>
    <dgm:pt modelId="{689EEC31-061A-4683-A6AB-6BBFEC95D793}" type="parTrans" cxnId="{F1C24ACC-D0D6-48A2-B18E-3144B54C77DD}">
      <dgm:prSet/>
      <dgm:spPr/>
      <dgm:t>
        <a:bodyPr/>
        <a:lstStyle/>
        <a:p>
          <a:endParaRPr lang="en-US"/>
        </a:p>
      </dgm:t>
    </dgm:pt>
    <dgm:pt modelId="{778D8674-078B-48BC-A762-F5BA5440C1E2}" type="sibTrans" cxnId="{F1C24ACC-D0D6-48A2-B18E-3144B54C77DD}">
      <dgm:prSet/>
      <dgm:spPr/>
      <dgm:t>
        <a:bodyPr/>
        <a:lstStyle/>
        <a:p>
          <a:endParaRPr lang="en-US"/>
        </a:p>
      </dgm:t>
    </dgm:pt>
    <dgm:pt modelId="{D255C116-1E38-484A-BB86-4E3F4CE13E85}">
      <dgm:prSet phldrT="[Text]" custT="1"/>
      <dgm:spPr/>
      <dgm:t>
        <a:bodyPr/>
        <a:lstStyle/>
        <a:p>
          <a:r>
            <a:rPr lang="ro-RO" sz="1600" b="1" err="1"/>
            <a:t>Somplast</a:t>
          </a:r>
          <a:endParaRPr lang="ro-RO" sz="1600" b="1"/>
        </a:p>
        <a:p>
          <a:r>
            <a:rPr lang="ro-RO" sz="1600" b="1"/>
            <a:t>3,6 mil lei</a:t>
          </a:r>
          <a:endParaRPr lang="en-US" sz="1600" b="1"/>
        </a:p>
      </dgm:t>
    </dgm:pt>
    <dgm:pt modelId="{BBBD0093-0AC2-4CBC-B9D6-5958B1B273C1}" type="parTrans" cxnId="{F2A3A062-6BF1-4A95-B946-6D1F253C0FD9}">
      <dgm:prSet/>
      <dgm:spPr/>
      <dgm:t>
        <a:bodyPr/>
        <a:lstStyle/>
        <a:p>
          <a:endParaRPr lang="en-US"/>
        </a:p>
      </dgm:t>
    </dgm:pt>
    <dgm:pt modelId="{3818F149-D705-432E-A2A0-5395270ACB19}" type="sibTrans" cxnId="{F2A3A062-6BF1-4A95-B946-6D1F253C0FD9}">
      <dgm:prSet/>
      <dgm:spPr/>
      <dgm:t>
        <a:bodyPr/>
        <a:lstStyle/>
        <a:p>
          <a:endParaRPr lang="en-US"/>
        </a:p>
      </dgm:t>
    </dgm:pt>
    <dgm:pt modelId="{18E287F5-E2EB-44E3-9971-37A9C1EB4722}">
      <dgm:prSet phldrT="[Text]" custT="1"/>
      <dgm:spPr/>
      <dgm:t>
        <a:bodyPr/>
        <a:lstStyle/>
        <a:p>
          <a:r>
            <a:rPr lang="ro-RO" sz="1400" dirty="0"/>
            <a:t>Reparații clădiri și instalații</a:t>
          </a:r>
          <a:endParaRPr lang="en-US" sz="1400" dirty="0"/>
        </a:p>
      </dgm:t>
    </dgm:pt>
    <dgm:pt modelId="{8E7DB0AB-7A91-4DC9-B40B-5FA269B44836}" type="parTrans" cxnId="{E8E23690-5D35-4AA4-A85C-FA3DA241A793}">
      <dgm:prSet/>
      <dgm:spPr/>
      <dgm:t>
        <a:bodyPr/>
        <a:lstStyle/>
        <a:p>
          <a:endParaRPr lang="en-US"/>
        </a:p>
      </dgm:t>
    </dgm:pt>
    <dgm:pt modelId="{269171BE-635A-426D-A159-B874E3B9E0EC}" type="sibTrans" cxnId="{E8E23690-5D35-4AA4-A85C-FA3DA241A793}">
      <dgm:prSet/>
      <dgm:spPr/>
      <dgm:t>
        <a:bodyPr/>
        <a:lstStyle/>
        <a:p>
          <a:endParaRPr lang="en-US"/>
        </a:p>
      </dgm:t>
    </dgm:pt>
    <dgm:pt modelId="{11A21586-B10B-4227-92B2-3D740FB736CC}">
      <dgm:prSet phldrT="[Text]" custT="1"/>
      <dgm:spPr/>
      <dgm:t>
        <a:bodyPr/>
        <a:lstStyle/>
        <a:p>
          <a:r>
            <a:rPr lang="ro-RO" sz="1600" b="1" dirty="0" err="1"/>
            <a:t>Palplast</a:t>
          </a:r>
          <a:endParaRPr lang="ro-RO" sz="1600" b="1" dirty="0"/>
        </a:p>
        <a:p>
          <a:r>
            <a:rPr lang="ro-RO" sz="1600" b="1" dirty="0"/>
            <a:t>7,4 mil lei</a:t>
          </a:r>
          <a:endParaRPr lang="en-US" sz="1600" b="1" dirty="0"/>
        </a:p>
      </dgm:t>
    </dgm:pt>
    <dgm:pt modelId="{E8A153F3-9404-4EB8-8E69-B991947942E2}" type="parTrans" cxnId="{BB9A6DE2-6E4E-4BBD-AE50-0D4598B7A47C}">
      <dgm:prSet/>
      <dgm:spPr/>
      <dgm:t>
        <a:bodyPr/>
        <a:lstStyle/>
        <a:p>
          <a:endParaRPr lang="en-US"/>
        </a:p>
      </dgm:t>
    </dgm:pt>
    <dgm:pt modelId="{D021E8C1-DA43-4CB6-AE83-F02699B305C2}" type="sibTrans" cxnId="{BB9A6DE2-6E4E-4BBD-AE50-0D4598B7A47C}">
      <dgm:prSet/>
      <dgm:spPr/>
      <dgm:t>
        <a:bodyPr/>
        <a:lstStyle/>
        <a:p>
          <a:endParaRPr lang="en-US"/>
        </a:p>
      </dgm:t>
    </dgm:pt>
    <dgm:pt modelId="{C872B55F-9502-4334-849F-A36D2F8DB088}">
      <dgm:prSet phldrT="[Text]" custT="1"/>
      <dgm:spPr/>
      <dgm:t>
        <a:bodyPr/>
        <a:lstStyle/>
        <a:p>
          <a:r>
            <a:rPr lang="en-US" sz="1400" dirty="0" err="1"/>
            <a:t>Productie</a:t>
          </a:r>
          <a:r>
            <a:rPr lang="en-US" sz="1400" dirty="0"/>
            <a:t> </a:t>
          </a:r>
          <a:r>
            <a:rPr lang="ro-RO" sz="1400" dirty="0"/>
            <a:t>PVC și i</a:t>
          </a:r>
          <a:r>
            <a:rPr lang="en-US" sz="1400" dirty="0" err="1"/>
            <a:t>nvesti</a:t>
          </a:r>
          <a:r>
            <a:rPr lang="ro-RO" sz="1400" dirty="0"/>
            <a:t>ț</a:t>
          </a:r>
          <a:r>
            <a:rPr lang="en-US" sz="1400" dirty="0"/>
            <a:t>ii </a:t>
          </a:r>
          <a:r>
            <a:rPr lang="ro-RO" sz="1400" dirty="0"/>
            <a:t>în </a:t>
          </a:r>
          <a:r>
            <a:rPr lang="en-US" sz="1400" dirty="0"/>
            <a:t>logistic</a:t>
          </a:r>
          <a:r>
            <a:rPr lang="ro-RO" sz="1400" dirty="0"/>
            <a:t>ă</a:t>
          </a:r>
          <a:r>
            <a:rPr lang="en-US" sz="1400" dirty="0"/>
            <a:t> </a:t>
          </a:r>
          <a:r>
            <a:rPr lang="ro-RO" sz="1400" dirty="0"/>
            <a:t>ș</a:t>
          </a:r>
          <a:r>
            <a:rPr lang="en-US" sz="1400" dirty="0" err="1"/>
            <a:t>i</a:t>
          </a:r>
          <a:r>
            <a:rPr lang="en-US" sz="1400" dirty="0"/>
            <a:t> </a:t>
          </a:r>
          <a:r>
            <a:rPr lang="en-US" sz="1400" dirty="0" err="1"/>
            <a:t>depozitare</a:t>
          </a:r>
          <a:endParaRPr lang="en-US" sz="1400" dirty="0"/>
        </a:p>
      </dgm:t>
    </dgm:pt>
    <dgm:pt modelId="{AE2AE8E4-B400-4B63-932B-1B5E22BA7213}" type="parTrans" cxnId="{AD1D1CD3-559C-45FC-B7BF-6A49FD6A442E}">
      <dgm:prSet/>
      <dgm:spPr/>
      <dgm:t>
        <a:bodyPr/>
        <a:lstStyle/>
        <a:p>
          <a:endParaRPr lang="en-US"/>
        </a:p>
      </dgm:t>
    </dgm:pt>
    <dgm:pt modelId="{CE66BA4F-AB23-4601-B8CB-A6889407E1F2}" type="sibTrans" cxnId="{AD1D1CD3-559C-45FC-B7BF-6A49FD6A442E}">
      <dgm:prSet/>
      <dgm:spPr/>
      <dgm:t>
        <a:bodyPr/>
        <a:lstStyle/>
        <a:p>
          <a:endParaRPr lang="en-US"/>
        </a:p>
      </dgm:t>
    </dgm:pt>
    <dgm:pt modelId="{D1ACDFC4-5BFF-40F7-8C0C-B44AD0E975F0}">
      <dgm:prSet phldrT="[Text]" custT="1"/>
      <dgm:spPr/>
      <dgm:t>
        <a:bodyPr/>
        <a:lstStyle/>
        <a:p>
          <a:r>
            <a:rPr lang="ro-RO" sz="1600" b="1" err="1"/>
            <a:t>TeraGlass</a:t>
          </a:r>
          <a:endParaRPr lang="ro-RO" sz="1600" b="1"/>
        </a:p>
        <a:p>
          <a:r>
            <a:rPr lang="ro-RO" sz="1600" b="1"/>
            <a:t>0,2 mil lei</a:t>
          </a:r>
          <a:endParaRPr lang="en-US" sz="1600" b="1"/>
        </a:p>
      </dgm:t>
    </dgm:pt>
    <dgm:pt modelId="{D0A64602-EAD3-4DB0-8B95-A211CCED4EB3}" type="parTrans" cxnId="{B17C898B-8C2B-42DC-9351-40D880AC925F}">
      <dgm:prSet/>
      <dgm:spPr/>
      <dgm:t>
        <a:bodyPr/>
        <a:lstStyle/>
        <a:p>
          <a:endParaRPr lang="en-US"/>
        </a:p>
      </dgm:t>
    </dgm:pt>
    <dgm:pt modelId="{09204578-40C9-4714-B49B-FBC8CCBAF77E}" type="sibTrans" cxnId="{B17C898B-8C2B-42DC-9351-40D880AC925F}">
      <dgm:prSet/>
      <dgm:spPr/>
      <dgm:t>
        <a:bodyPr/>
        <a:lstStyle/>
        <a:p>
          <a:endParaRPr lang="en-US"/>
        </a:p>
      </dgm:t>
    </dgm:pt>
    <dgm:pt modelId="{2413BA7D-CF0D-4458-83BF-861043455F5A}">
      <dgm:prSet phldrT="[Text]" custT="1"/>
      <dgm:spPr/>
      <dgm:t>
        <a:bodyPr/>
        <a:lstStyle/>
        <a:p>
          <a:r>
            <a:rPr lang="ro-RO" sz="1400"/>
            <a:t>Linie pentru prelucrare </a:t>
          </a:r>
          <a:r>
            <a:rPr lang="ro-RO" sz="1400" err="1"/>
            <a:t>profile</a:t>
          </a:r>
          <a:r>
            <a:rPr lang="ro-RO" sz="1400"/>
            <a:t> din aluminiu</a:t>
          </a:r>
          <a:endParaRPr lang="en-US" sz="1400"/>
        </a:p>
      </dgm:t>
    </dgm:pt>
    <dgm:pt modelId="{71F7B2B9-E39A-4F5D-8A52-CC2E74433962}" type="parTrans" cxnId="{108BEF67-E1EA-4066-B012-E435A7443CBD}">
      <dgm:prSet/>
      <dgm:spPr/>
      <dgm:t>
        <a:bodyPr/>
        <a:lstStyle/>
        <a:p>
          <a:endParaRPr lang="en-US"/>
        </a:p>
      </dgm:t>
    </dgm:pt>
    <dgm:pt modelId="{D17CC443-7AD4-446C-AD48-9F8BE7757073}" type="sibTrans" cxnId="{108BEF67-E1EA-4066-B012-E435A7443CBD}">
      <dgm:prSet/>
      <dgm:spPr/>
      <dgm:t>
        <a:bodyPr/>
        <a:lstStyle/>
        <a:p>
          <a:endParaRPr lang="en-US"/>
        </a:p>
      </dgm:t>
    </dgm:pt>
    <dgm:pt modelId="{A3BE909E-ED88-458E-B75F-7980D0E4463B}">
      <dgm:prSet phldrT="[Text]" custT="1"/>
      <dgm:spPr/>
      <dgm:t>
        <a:bodyPr/>
        <a:lstStyle/>
        <a:p>
          <a:endParaRPr lang="en-US" sz="1400" dirty="0"/>
        </a:p>
      </dgm:t>
    </dgm:pt>
    <dgm:pt modelId="{9A141E1E-4CFC-49C9-BC6F-06586106657A}" type="parTrans" cxnId="{A507F024-9F25-4AEC-9AF9-FC1F33FEEDD8}">
      <dgm:prSet/>
      <dgm:spPr/>
      <dgm:t>
        <a:bodyPr/>
        <a:lstStyle/>
        <a:p>
          <a:endParaRPr lang="en-US"/>
        </a:p>
      </dgm:t>
    </dgm:pt>
    <dgm:pt modelId="{BD044C36-764F-49A1-9F11-241A5C80138B}" type="sibTrans" cxnId="{A507F024-9F25-4AEC-9AF9-FC1F33FEEDD8}">
      <dgm:prSet/>
      <dgm:spPr/>
      <dgm:t>
        <a:bodyPr/>
        <a:lstStyle/>
        <a:p>
          <a:endParaRPr lang="en-US"/>
        </a:p>
      </dgm:t>
    </dgm:pt>
    <dgm:pt modelId="{3619E8AF-E42D-42F1-B679-255B7BB371C9}">
      <dgm:prSet phldrT="[Text]" custT="1"/>
      <dgm:spPr/>
      <dgm:t>
        <a:bodyPr/>
        <a:lstStyle/>
        <a:p>
          <a:endParaRPr lang="en-US" sz="1400" dirty="0"/>
        </a:p>
      </dgm:t>
    </dgm:pt>
    <dgm:pt modelId="{DC5CE11B-ECB4-470E-BE98-C28B9568FC70}" type="parTrans" cxnId="{A9BACBF4-2B84-4DA1-B4B7-66480EFECDAD}">
      <dgm:prSet/>
      <dgm:spPr/>
      <dgm:t>
        <a:bodyPr/>
        <a:lstStyle/>
        <a:p>
          <a:endParaRPr lang="en-US"/>
        </a:p>
      </dgm:t>
    </dgm:pt>
    <dgm:pt modelId="{9AE8357E-6A62-4448-BEC7-C21BE2E4C87B}" type="sibTrans" cxnId="{A9BACBF4-2B84-4DA1-B4B7-66480EFECDAD}">
      <dgm:prSet/>
      <dgm:spPr/>
      <dgm:t>
        <a:bodyPr/>
        <a:lstStyle/>
        <a:p>
          <a:endParaRPr lang="en-US"/>
        </a:p>
      </dgm:t>
    </dgm:pt>
    <dgm:pt modelId="{93F60232-57D2-42DC-8603-0B7D8A67049E}">
      <dgm:prSet phldrT="[Text]" custT="1"/>
      <dgm:spPr/>
      <dgm:t>
        <a:bodyPr/>
        <a:lstStyle/>
        <a:p>
          <a:endParaRPr lang="en-US" sz="1400" dirty="0"/>
        </a:p>
      </dgm:t>
    </dgm:pt>
    <dgm:pt modelId="{26220A7E-E92F-4B8F-8E92-5D61B1133881}" type="parTrans" cxnId="{046B4554-3A12-463A-B4F3-F9DD5BE25CAE}">
      <dgm:prSet/>
      <dgm:spPr/>
      <dgm:t>
        <a:bodyPr/>
        <a:lstStyle/>
        <a:p>
          <a:endParaRPr lang="en-US"/>
        </a:p>
      </dgm:t>
    </dgm:pt>
    <dgm:pt modelId="{A0563F99-0BE6-4722-B494-EF8F55418F1D}" type="sibTrans" cxnId="{046B4554-3A12-463A-B4F3-F9DD5BE25CAE}">
      <dgm:prSet/>
      <dgm:spPr/>
      <dgm:t>
        <a:bodyPr/>
        <a:lstStyle/>
        <a:p>
          <a:endParaRPr lang="en-US"/>
        </a:p>
      </dgm:t>
    </dgm:pt>
    <dgm:pt modelId="{4BCBC303-9140-49B0-BC18-9089842F910C}">
      <dgm:prSet phldrT="[Text]" custT="1"/>
      <dgm:spPr/>
      <dgm:t>
        <a:bodyPr/>
        <a:lstStyle/>
        <a:p>
          <a:endParaRPr lang="en-US" sz="1400" dirty="0"/>
        </a:p>
      </dgm:t>
    </dgm:pt>
    <dgm:pt modelId="{B4C34847-7950-473D-9E3A-D243D5748D01}" type="parTrans" cxnId="{F596D5ED-5AAE-4302-AA44-8E36FE4E6C32}">
      <dgm:prSet/>
      <dgm:spPr/>
      <dgm:t>
        <a:bodyPr/>
        <a:lstStyle/>
        <a:p>
          <a:endParaRPr lang="en-US"/>
        </a:p>
      </dgm:t>
    </dgm:pt>
    <dgm:pt modelId="{32942680-01BB-4564-B081-B6A62A857D34}" type="sibTrans" cxnId="{F596D5ED-5AAE-4302-AA44-8E36FE4E6C32}">
      <dgm:prSet/>
      <dgm:spPr/>
      <dgm:t>
        <a:bodyPr/>
        <a:lstStyle/>
        <a:p>
          <a:endParaRPr lang="en-US"/>
        </a:p>
      </dgm:t>
    </dgm:pt>
    <dgm:pt modelId="{674B03DC-14A3-464A-81E2-56CFD8A9C3D6}">
      <dgm:prSet phldrT="[Text]" custT="1"/>
      <dgm:spPr/>
      <dgm:t>
        <a:bodyPr/>
        <a:lstStyle/>
        <a:p>
          <a:pPr algn="l"/>
          <a:r>
            <a:rPr lang="en-US" sz="1400" dirty="0"/>
            <a:t>Hala de </a:t>
          </a:r>
          <a:r>
            <a:rPr lang="en-US" sz="1400" dirty="0" err="1"/>
            <a:t>productie</a:t>
          </a:r>
          <a:r>
            <a:rPr lang="ro-RO" sz="1400" dirty="0"/>
            <a:t> 10,0</a:t>
          </a:r>
          <a:endParaRPr lang="en-US" sz="1400" dirty="0"/>
        </a:p>
      </dgm:t>
    </dgm:pt>
    <dgm:pt modelId="{AAF1287C-9530-49EA-B319-FE1D6093F24F}" type="parTrans" cxnId="{82717377-C121-498E-AD42-5AF9FF980E42}">
      <dgm:prSet/>
      <dgm:spPr/>
      <dgm:t>
        <a:bodyPr/>
        <a:lstStyle/>
        <a:p>
          <a:endParaRPr lang="en-US"/>
        </a:p>
      </dgm:t>
    </dgm:pt>
    <dgm:pt modelId="{2A3B4D93-142F-47A5-AEEF-3433ABA1158B}" type="sibTrans" cxnId="{82717377-C121-498E-AD42-5AF9FF980E42}">
      <dgm:prSet/>
      <dgm:spPr/>
      <dgm:t>
        <a:bodyPr/>
        <a:lstStyle/>
        <a:p>
          <a:endParaRPr lang="en-US"/>
        </a:p>
      </dgm:t>
    </dgm:pt>
    <dgm:pt modelId="{D881775B-1915-40F6-83DE-FD4BDA8237FB}">
      <dgm:prSet phldrT="[Text]" custT="1"/>
      <dgm:spPr/>
      <dgm:t>
        <a:bodyPr/>
        <a:lstStyle/>
        <a:p>
          <a:r>
            <a:rPr lang="ro-RO" sz="1400" dirty="0"/>
            <a:t>Parc auto 1,3</a:t>
          </a:r>
          <a:endParaRPr lang="en-US" sz="1400" dirty="0"/>
        </a:p>
      </dgm:t>
    </dgm:pt>
    <dgm:pt modelId="{B175C85B-BA6E-43F9-A19E-53E55FD9B734}" type="parTrans" cxnId="{00960FD1-8DB8-4670-9229-2F6806D523C1}">
      <dgm:prSet/>
      <dgm:spPr/>
      <dgm:t>
        <a:bodyPr/>
        <a:lstStyle/>
        <a:p>
          <a:endParaRPr lang="en-US"/>
        </a:p>
      </dgm:t>
    </dgm:pt>
    <dgm:pt modelId="{ED7CCE21-1AAC-4F63-947D-2A5156ED103D}" type="sibTrans" cxnId="{00960FD1-8DB8-4670-9229-2F6806D523C1}">
      <dgm:prSet/>
      <dgm:spPr/>
      <dgm:t>
        <a:bodyPr/>
        <a:lstStyle/>
        <a:p>
          <a:endParaRPr lang="en-US"/>
        </a:p>
      </dgm:t>
    </dgm:pt>
    <dgm:pt modelId="{125DFF5E-13D9-434C-B0AD-099DDAC9BBC1}" type="pres">
      <dgm:prSet presAssocID="{FD57182C-DE30-48AB-BE2C-FA6CDFAD1E6B}" presName="Name0" presStyleCnt="0">
        <dgm:presLayoutVars>
          <dgm:dir/>
          <dgm:resizeHandles val="exact"/>
        </dgm:presLayoutVars>
      </dgm:prSet>
      <dgm:spPr/>
    </dgm:pt>
    <dgm:pt modelId="{CA7A352D-46B2-4E57-8C05-23286C212A70}" type="pres">
      <dgm:prSet presAssocID="{FD57182C-DE30-48AB-BE2C-FA6CDFAD1E6B}" presName="fgShape" presStyleLbl="fgShp" presStyleIdx="0" presStyleCnt="1" custScaleX="86228" custLinFactNeighborX="0" custLinFactNeighborY="32961"/>
      <dgm:spPr>
        <a:solidFill>
          <a:schemeClr val="accent1">
            <a:lumMod val="75000"/>
          </a:schemeClr>
        </a:solidFill>
      </dgm:spPr>
    </dgm:pt>
    <dgm:pt modelId="{AECD9AB2-DE52-4AD8-9558-8EEA70B6029B}" type="pres">
      <dgm:prSet presAssocID="{FD57182C-DE30-48AB-BE2C-FA6CDFAD1E6B}" presName="linComp" presStyleCnt="0"/>
      <dgm:spPr/>
    </dgm:pt>
    <dgm:pt modelId="{33831BDD-FEEC-4A68-9BC4-36931EB0C3AD}" type="pres">
      <dgm:prSet presAssocID="{D6353319-37E6-47FA-92CA-5387D8C51593}" presName="compNode" presStyleCnt="0"/>
      <dgm:spPr/>
    </dgm:pt>
    <dgm:pt modelId="{ED95BB8E-1C4D-47CF-8DB4-AFBB7978A2DE}" type="pres">
      <dgm:prSet presAssocID="{D6353319-37E6-47FA-92CA-5387D8C51593}" presName="bkgdShape" presStyleLbl="node1" presStyleIdx="0" presStyleCnt="6" custLinFactNeighborX="1891" custLinFactNeighborY="-327"/>
      <dgm:spPr/>
    </dgm:pt>
    <dgm:pt modelId="{E34B0414-5136-430F-BBB0-B551F9C02FC5}" type="pres">
      <dgm:prSet presAssocID="{D6353319-37E6-47FA-92CA-5387D8C51593}" presName="nodeTx" presStyleLbl="node1" presStyleIdx="0" presStyleCnt="6">
        <dgm:presLayoutVars>
          <dgm:bulletEnabled val="1"/>
        </dgm:presLayoutVars>
      </dgm:prSet>
      <dgm:spPr/>
    </dgm:pt>
    <dgm:pt modelId="{D67517D8-DD89-4E0C-BD63-E477B84B2F3E}" type="pres">
      <dgm:prSet presAssocID="{D6353319-37E6-47FA-92CA-5387D8C51593}" presName="invisiNode" presStyleLbl="node1" presStyleIdx="0" presStyleCnt="6"/>
      <dgm:spPr/>
    </dgm:pt>
    <dgm:pt modelId="{894DC406-03C3-47F4-93FB-2FE56379E734}" type="pres">
      <dgm:prSet presAssocID="{D6353319-37E6-47FA-92CA-5387D8C51593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6B6D967C-2FD6-44C5-8FEB-141B211EA542}" type="pres">
      <dgm:prSet presAssocID="{C9C5E7C2-2EBC-4D61-975A-EE919CC1DE12}" presName="sibTrans" presStyleLbl="sibTrans2D1" presStyleIdx="0" presStyleCnt="0"/>
      <dgm:spPr/>
    </dgm:pt>
    <dgm:pt modelId="{3E4CFE2C-A082-4997-AB2D-5E5538AEC94C}" type="pres">
      <dgm:prSet presAssocID="{24E1C916-0438-4690-996E-6D4AB182B855}" presName="compNode" presStyleCnt="0"/>
      <dgm:spPr/>
    </dgm:pt>
    <dgm:pt modelId="{E4BDC8A9-56D4-4750-9EB5-A2B55AEB6DDA}" type="pres">
      <dgm:prSet presAssocID="{24E1C916-0438-4690-996E-6D4AB182B855}" presName="bkgdShape" presStyleLbl="node1" presStyleIdx="1" presStyleCnt="6" custLinFactNeighborX="-78" custLinFactNeighborY="-438"/>
      <dgm:spPr/>
    </dgm:pt>
    <dgm:pt modelId="{9316CFB4-E9A4-46F1-B16E-4B9F81514E9E}" type="pres">
      <dgm:prSet presAssocID="{24E1C916-0438-4690-996E-6D4AB182B855}" presName="nodeTx" presStyleLbl="node1" presStyleIdx="1" presStyleCnt="6">
        <dgm:presLayoutVars>
          <dgm:bulletEnabled val="1"/>
        </dgm:presLayoutVars>
      </dgm:prSet>
      <dgm:spPr/>
    </dgm:pt>
    <dgm:pt modelId="{0B3521FE-DA7C-42D4-8C4F-3F11BB3A5E37}" type="pres">
      <dgm:prSet presAssocID="{24E1C916-0438-4690-996E-6D4AB182B855}" presName="invisiNode" presStyleLbl="node1" presStyleIdx="1" presStyleCnt="6"/>
      <dgm:spPr/>
    </dgm:pt>
    <dgm:pt modelId="{9729ECD0-11BC-4C93-86C5-F2DCCB26DDC2}" type="pres">
      <dgm:prSet presAssocID="{24E1C916-0438-4690-996E-6D4AB182B855}" presName="imagNode" presStyleLbl="fgImgPlace1" presStyleIdx="1" presStyleCnt="6"/>
      <dgm:spPr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826214DA-6749-48CD-B324-A4035546B00C}" type="pres">
      <dgm:prSet presAssocID="{B428F570-0674-49AF-8176-191BC6F56B73}" presName="sibTrans" presStyleLbl="sibTrans2D1" presStyleIdx="0" presStyleCnt="0"/>
      <dgm:spPr/>
    </dgm:pt>
    <dgm:pt modelId="{516AD4C3-6581-40C2-A8B0-18AB7CF2DF31}" type="pres">
      <dgm:prSet presAssocID="{11A21586-B10B-4227-92B2-3D740FB736CC}" presName="compNode" presStyleCnt="0"/>
      <dgm:spPr/>
    </dgm:pt>
    <dgm:pt modelId="{66DCD3C0-5DFF-4819-9442-7656810F3902}" type="pres">
      <dgm:prSet presAssocID="{11A21586-B10B-4227-92B2-3D740FB736CC}" presName="bkgdShape" presStyleLbl="node1" presStyleIdx="2" presStyleCnt="6"/>
      <dgm:spPr/>
    </dgm:pt>
    <dgm:pt modelId="{6551D7BB-B6AA-4C7E-899C-EE14034EF926}" type="pres">
      <dgm:prSet presAssocID="{11A21586-B10B-4227-92B2-3D740FB736CC}" presName="nodeTx" presStyleLbl="node1" presStyleIdx="2" presStyleCnt="6">
        <dgm:presLayoutVars>
          <dgm:bulletEnabled val="1"/>
        </dgm:presLayoutVars>
      </dgm:prSet>
      <dgm:spPr/>
    </dgm:pt>
    <dgm:pt modelId="{AFB7220A-A53C-48A2-B1D4-C64FB5709ED6}" type="pres">
      <dgm:prSet presAssocID="{11A21586-B10B-4227-92B2-3D740FB736CC}" presName="invisiNode" presStyleLbl="node1" presStyleIdx="2" presStyleCnt="6"/>
      <dgm:spPr/>
    </dgm:pt>
    <dgm:pt modelId="{B58CAA7D-6ED2-479A-8469-2192B1B89939}" type="pres">
      <dgm:prSet presAssocID="{11A21586-B10B-4227-92B2-3D740FB736CC}" presName="imagNode" presStyleLbl="fgImgPlace1" presStyleIdx="2" presStyleCnt="6"/>
      <dgm:spPr>
        <a:blipFill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C8093AF5-3EBC-4E69-95C4-ED2FA2F92B0A}" type="pres">
      <dgm:prSet presAssocID="{D021E8C1-DA43-4CB6-AE83-F02699B305C2}" presName="sibTrans" presStyleLbl="sibTrans2D1" presStyleIdx="0" presStyleCnt="0"/>
      <dgm:spPr/>
    </dgm:pt>
    <dgm:pt modelId="{2CB1FBCD-10E0-4E94-BE8B-EA808A3639D1}" type="pres">
      <dgm:prSet presAssocID="{AC341E60-9E30-44BC-8D7B-64EFC065879D}" presName="compNode" presStyleCnt="0"/>
      <dgm:spPr/>
    </dgm:pt>
    <dgm:pt modelId="{C1DC5735-03F7-44A7-9D2B-8EA96A923D53}" type="pres">
      <dgm:prSet presAssocID="{AC341E60-9E30-44BC-8D7B-64EFC065879D}" presName="bkgdShape" presStyleLbl="node1" presStyleIdx="3" presStyleCnt="6"/>
      <dgm:spPr/>
    </dgm:pt>
    <dgm:pt modelId="{CD7385FE-D11D-44DF-A959-3E704029A127}" type="pres">
      <dgm:prSet presAssocID="{AC341E60-9E30-44BC-8D7B-64EFC065879D}" presName="nodeTx" presStyleLbl="node1" presStyleIdx="3" presStyleCnt="6">
        <dgm:presLayoutVars>
          <dgm:bulletEnabled val="1"/>
        </dgm:presLayoutVars>
      </dgm:prSet>
      <dgm:spPr/>
    </dgm:pt>
    <dgm:pt modelId="{6B45952C-C24C-45BF-B886-C5DD3D53BA3A}" type="pres">
      <dgm:prSet presAssocID="{AC341E60-9E30-44BC-8D7B-64EFC065879D}" presName="invisiNode" presStyleLbl="node1" presStyleIdx="3" presStyleCnt="6"/>
      <dgm:spPr/>
    </dgm:pt>
    <dgm:pt modelId="{864EAC79-03C1-4C71-8BDA-638886951788}" type="pres">
      <dgm:prSet presAssocID="{AC341E60-9E30-44BC-8D7B-64EFC065879D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F7EAD925-E017-4C06-8BEA-DE13C3FCAF42}" type="pres">
      <dgm:prSet presAssocID="{80AA8E9D-211E-49E0-A92E-B7A8B6FF9AB4}" presName="sibTrans" presStyleLbl="sibTrans2D1" presStyleIdx="0" presStyleCnt="0"/>
      <dgm:spPr/>
    </dgm:pt>
    <dgm:pt modelId="{1067EDE5-C5A3-46BB-8433-615182B3A666}" type="pres">
      <dgm:prSet presAssocID="{D255C116-1E38-484A-BB86-4E3F4CE13E85}" presName="compNode" presStyleCnt="0"/>
      <dgm:spPr/>
    </dgm:pt>
    <dgm:pt modelId="{18849F89-01C6-491B-AFFF-D32D9FB9FBD8}" type="pres">
      <dgm:prSet presAssocID="{D255C116-1E38-484A-BB86-4E3F4CE13E85}" presName="bkgdShape" presStyleLbl="node1" presStyleIdx="4" presStyleCnt="6"/>
      <dgm:spPr/>
    </dgm:pt>
    <dgm:pt modelId="{A5FA945F-8CA1-4BA6-BF8E-668A6F94E90C}" type="pres">
      <dgm:prSet presAssocID="{D255C116-1E38-484A-BB86-4E3F4CE13E85}" presName="nodeTx" presStyleLbl="node1" presStyleIdx="4" presStyleCnt="6">
        <dgm:presLayoutVars>
          <dgm:bulletEnabled val="1"/>
        </dgm:presLayoutVars>
      </dgm:prSet>
      <dgm:spPr/>
    </dgm:pt>
    <dgm:pt modelId="{09139903-F131-4DE5-9468-BF0289905417}" type="pres">
      <dgm:prSet presAssocID="{D255C116-1E38-484A-BB86-4E3F4CE13E85}" presName="invisiNode" presStyleLbl="node1" presStyleIdx="4" presStyleCnt="6"/>
      <dgm:spPr/>
    </dgm:pt>
    <dgm:pt modelId="{A8F8F154-C4AA-44BE-BC0B-B4298191EFE1}" type="pres">
      <dgm:prSet presAssocID="{D255C116-1E38-484A-BB86-4E3F4CE13E85}" presName="imagNode" presStyleLbl="fgImgPlace1" presStyleIdx="4" presStyleCnt="6"/>
      <dgm:spPr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  <dgm:pt modelId="{6E348D89-CA41-4709-8AD6-A697BBEF8655}" type="pres">
      <dgm:prSet presAssocID="{3818F149-D705-432E-A2A0-5395270ACB19}" presName="sibTrans" presStyleLbl="sibTrans2D1" presStyleIdx="0" presStyleCnt="0"/>
      <dgm:spPr/>
    </dgm:pt>
    <dgm:pt modelId="{C3C97A15-2527-4529-9921-6826FD1D0DC2}" type="pres">
      <dgm:prSet presAssocID="{D1ACDFC4-5BFF-40F7-8C0C-B44AD0E975F0}" presName="compNode" presStyleCnt="0"/>
      <dgm:spPr/>
    </dgm:pt>
    <dgm:pt modelId="{4C66D447-FB13-49B5-B42F-2D1412A61979}" type="pres">
      <dgm:prSet presAssocID="{D1ACDFC4-5BFF-40F7-8C0C-B44AD0E975F0}" presName="bkgdShape" presStyleLbl="node1" presStyleIdx="5" presStyleCnt="6" custScaleX="97199"/>
      <dgm:spPr/>
    </dgm:pt>
    <dgm:pt modelId="{BD499E05-28A8-4D05-8099-C3EAA8C42329}" type="pres">
      <dgm:prSet presAssocID="{D1ACDFC4-5BFF-40F7-8C0C-B44AD0E975F0}" presName="nodeTx" presStyleLbl="node1" presStyleIdx="5" presStyleCnt="6">
        <dgm:presLayoutVars>
          <dgm:bulletEnabled val="1"/>
        </dgm:presLayoutVars>
      </dgm:prSet>
      <dgm:spPr/>
    </dgm:pt>
    <dgm:pt modelId="{D7F4B6C3-C931-4190-ADF5-3B3DF09978BC}" type="pres">
      <dgm:prSet presAssocID="{D1ACDFC4-5BFF-40F7-8C0C-B44AD0E975F0}" presName="invisiNode" presStyleLbl="node1" presStyleIdx="5" presStyleCnt="6"/>
      <dgm:spPr/>
    </dgm:pt>
    <dgm:pt modelId="{28034E91-E6D3-4ADC-AE2B-5EACA5C3D562}" type="pres">
      <dgm:prSet presAssocID="{D1ACDFC4-5BFF-40F7-8C0C-B44AD0E975F0}" presName="imagNode" presStyleLbl="fgImgPlace1" presStyleIdx="5" presStyleCnt="6"/>
      <dgm:spPr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</dgm:spPr>
    </dgm:pt>
  </dgm:ptLst>
  <dgm:cxnLst>
    <dgm:cxn modelId="{217C0F04-859A-4B73-9AB5-CEF97B7B82DF}" type="presOf" srcId="{B042182B-FBEC-4D40-BACB-C88E5857151F}" destId="{E34B0414-5136-430F-BBB0-B551F9C02FC5}" srcOrd="1" destOrd="1" presId="urn:microsoft.com/office/officeart/2005/8/layout/hList7"/>
    <dgm:cxn modelId="{42B32204-2D55-43D1-9212-5E77354C7063}" type="presOf" srcId="{D1ACDFC4-5BFF-40F7-8C0C-B44AD0E975F0}" destId="{BD499E05-28A8-4D05-8099-C3EAA8C42329}" srcOrd="1" destOrd="0" presId="urn:microsoft.com/office/officeart/2005/8/layout/hList7"/>
    <dgm:cxn modelId="{34C1DF08-70D2-4CEE-BC2D-17430B8DE8C4}" type="presOf" srcId="{18E287F5-E2EB-44E3-9971-37A9C1EB4722}" destId="{18849F89-01C6-491B-AFFF-D32D9FB9FBD8}" srcOrd="0" destOrd="1" presId="urn:microsoft.com/office/officeart/2005/8/layout/hList7"/>
    <dgm:cxn modelId="{FB77D511-591C-4D0E-9228-0653671A9720}" type="presOf" srcId="{D881775B-1915-40F6-83DE-FD4BDA8237FB}" destId="{ED95BB8E-1C4D-47CF-8DB4-AFBB7978A2DE}" srcOrd="0" destOrd="2" presId="urn:microsoft.com/office/officeart/2005/8/layout/hList7"/>
    <dgm:cxn modelId="{59969D12-FC7C-4198-BDAE-E9647AC0078D}" type="presOf" srcId="{C872B55F-9502-4334-849F-A36D2F8DB088}" destId="{6551D7BB-B6AA-4C7E-899C-EE14034EF926}" srcOrd="1" destOrd="1" presId="urn:microsoft.com/office/officeart/2005/8/layout/hList7"/>
    <dgm:cxn modelId="{61DB8113-E099-4C39-B599-B270C89242D7}" type="presOf" srcId="{B428F570-0674-49AF-8176-191BC6F56B73}" destId="{826214DA-6749-48CD-B324-A4035546B00C}" srcOrd="0" destOrd="0" presId="urn:microsoft.com/office/officeart/2005/8/layout/hList7"/>
    <dgm:cxn modelId="{C740AB16-4CAC-438E-B0B2-8EDC9319A508}" type="presOf" srcId="{93F60232-57D2-42DC-8603-0B7D8A67049E}" destId="{E34B0414-5136-430F-BBB0-B551F9C02FC5}" srcOrd="1" destOrd="6" presId="urn:microsoft.com/office/officeart/2005/8/layout/hList7"/>
    <dgm:cxn modelId="{0B348C21-2FFD-4270-8446-1BA5D86D9867}" type="presOf" srcId="{C872B55F-9502-4334-849F-A36D2F8DB088}" destId="{66DCD3C0-5DFF-4819-9442-7656810F3902}" srcOrd="0" destOrd="1" presId="urn:microsoft.com/office/officeart/2005/8/layout/hList7"/>
    <dgm:cxn modelId="{A507F024-9F25-4AEC-9AF9-FC1F33FEEDD8}" srcId="{D6353319-37E6-47FA-92CA-5387D8C51593}" destId="{A3BE909E-ED88-458E-B75F-7980D0E4463B}" srcOrd="8" destOrd="0" parTransId="{9A141E1E-4CFC-49C9-BC6F-06586106657A}" sibTransId="{BD044C36-764F-49A1-9F11-241A5C80138B}"/>
    <dgm:cxn modelId="{8B45E326-3E58-4D71-8871-5C3C3E1B03F9}" type="presOf" srcId="{9B911121-0223-406C-ABB4-BB622B98C3F7}" destId="{ED95BB8E-1C4D-47CF-8DB4-AFBB7978A2DE}" srcOrd="0" destOrd="10" presId="urn:microsoft.com/office/officeart/2005/8/layout/hList7"/>
    <dgm:cxn modelId="{B947BD2D-F787-4403-B937-773D2ED80244}" type="presOf" srcId="{80AA8E9D-211E-49E0-A92E-B7A8B6FF9AB4}" destId="{F7EAD925-E017-4C06-8BEA-DE13C3FCAF42}" srcOrd="0" destOrd="0" presId="urn:microsoft.com/office/officeart/2005/8/layout/hList7"/>
    <dgm:cxn modelId="{BD12A72F-F884-4750-B58C-FA3EF4D33F0A}" type="presOf" srcId="{C9C5E7C2-2EBC-4D61-975A-EE919CC1DE12}" destId="{6B6D967C-2FD6-44C5-8FEB-141B211EA542}" srcOrd="0" destOrd="0" presId="urn:microsoft.com/office/officeart/2005/8/layout/hList7"/>
    <dgm:cxn modelId="{7ACA4732-EFD0-4F45-8274-888D51FB0315}" srcId="{FD57182C-DE30-48AB-BE2C-FA6CDFAD1E6B}" destId="{AC341E60-9E30-44BC-8D7B-64EFC065879D}" srcOrd="3" destOrd="0" parTransId="{EE6C45D5-AFAF-47D5-ABAE-E5D5AA3D942A}" sibTransId="{80AA8E9D-211E-49E0-A92E-B7A8B6FF9AB4}"/>
    <dgm:cxn modelId="{795E6733-33DC-4952-83F5-02A5E088FBB4}" type="presOf" srcId="{A3BE909E-ED88-458E-B75F-7980D0E4463B}" destId="{ED95BB8E-1C4D-47CF-8DB4-AFBB7978A2DE}" srcOrd="0" destOrd="9" presId="urn:microsoft.com/office/officeart/2005/8/layout/hList7"/>
    <dgm:cxn modelId="{38A2FB37-E8E7-4CB5-9DAC-D775CFB310C2}" type="presOf" srcId="{674B03DC-14A3-464A-81E2-56CFD8A9C3D6}" destId="{9316CFB4-E9A4-46F1-B16E-4B9F81514E9E}" srcOrd="1" destOrd="2" presId="urn:microsoft.com/office/officeart/2005/8/layout/hList7"/>
    <dgm:cxn modelId="{D8820E38-C2A2-48AD-9AA5-A73549D0538A}" type="presOf" srcId="{846AB7A2-6D04-4AE3-90DB-48CF4312F7F7}" destId="{ED95BB8E-1C4D-47CF-8DB4-AFBB7978A2DE}" srcOrd="0" destOrd="3" presId="urn:microsoft.com/office/officeart/2005/8/layout/hList7"/>
    <dgm:cxn modelId="{02E9333B-17FA-42E7-AF76-82BA09E82BFC}" type="presOf" srcId="{D881775B-1915-40F6-83DE-FD4BDA8237FB}" destId="{E34B0414-5136-430F-BBB0-B551F9C02FC5}" srcOrd="1" destOrd="2" presId="urn:microsoft.com/office/officeart/2005/8/layout/hList7"/>
    <dgm:cxn modelId="{7F980D3E-F487-4216-97BD-5A43E5FC572F}" type="presOf" srcId="{DDC0DA4A-749C-4778-9AFF-93D03528CF2C}" destId="{C1DC5735-03F7-44A7-9D2B-8EA96A923D53}" srcOrd="0" destOrd="1" presId="urn:microsoft.com/office/officeart/2005/8/layout/hList7"/>
    <dgm:cxn modelId="{C781DD3E-EAA7-4224-B194-4A42CFCB250B}" type="presOf" srcId="{D255C116-1E38-484A-BB86-4E3F4CE13E85}" destId="{18849F89-01C6-491B-AFFF-D32D9FB9FBD8}" srcOrd="0" destOrd="0" presId="urn:microsoft.com/office/officeart/2005/8/layout/hList7"/>
    <dgm:cxn modelId="{4A945661-EBA2-412C-8137-5620D76E29B8}" type="presOf" srcId="{2413BA7D-CF0D-4458-83BF-861043455F5A}" destId="{4C66D447-FB13-49B5-B42F-2D1412A61979}" srcOrd="0" destOrd="1" presId="urn:microsoft.com/office/officeart/2005/8/layout/hList7"/>
    <dgm:cxn modelId="{93AB4842-0631-4F42-86FA-51098D79C062}" type="presOf" srcId="{3818F149-D705-432E-A2A0-5395270ACB19}" destId="{6E348D89-CA41-4709-8AD6-A697BBEF8655}" srcOrd="0" destOrd="0" presId="urn:microsoft.com/office/officeart/2005/8/layout/hList7"/>
    <dgm:cxn modelId="{F2A3A062-6BF1-4A95-B946-6D1F253C0FD9}" srcId="{FD57182C-DE30-48AB-BE2C-FA6CDFAD1E6B}" destId="{D255C116-1E38-484A-BB86-4E3F4CE13E85}" srcOrd="4" destOrd="0" parTransId="{BBBD0093-0AC2-4CBC-B9D6-5958B1B273C1}" sibTransId="{3818F149-D705-432E-A2A0-5395270ACB19}"/>
    <dgm:cxn modelId="{4C1F7D44-4B53-4AD2-B2FF-A39D68A255B6}" type="presOf" srcId="{D255C116-1E38-484A-BB86-4E3F4CE13E85}" destId="{A5FA945F-8CA1-4BA6-BF8E-668A6F94E90C}" srcOrd="1" destOrd="0" presId="urn:microsoft.com/office/officeart/2005/8/layout/hList7"/>
    <dgm:cxn modelId="{108BEF67-E1EA-4066-B012-E435A7443CBD}" srcId="{D1ACDFC4-5BFF-40F7-8C0C-B44AD0E975F0}" destId="{2413BA7D-CF0D-4458-83BF-861043455F5A}" srcOrd="0" destOrd="0" parTransId="{71F7B2B9-E39A-4F5D-8A52-CC2E74433962}" sibTransId="{D17CC443-7AD4-446C-AD48-9F8BE7757073}"/>
    <dgm:cxn modelId="{2CE02669-F92B-497A-BA9D-4019AEF63647}" type="presOf" srcId="{BBBB7AD7-7EB0-4055-8144-C9D76A45A950}" destId="{E4BDC8A9-56D4-4750-9EB5-A2B55AEB6DDA}" srcOrd="0" destOrd="1" presId="urn:microsoft.com/office/officeart/2005/8/layout/hList7"/>
    <dgm:cxn modelId="{3E69FF51-FC35-4986-AACF-BC420F4815B0}" type="presOf" srcId="{11A21586-B10B-4227-92B2-3D740FB736CC}" destId="{66DCD3C0-5DFF-4819-9442-7656810F3902}" srcOrd="0" destOrd="0" presId="urn:microsoft.com/office/officeart/2005/8/layout/hList7"/>
    <dgm:cxn modelId="{19C1AA73-104F-4DB3-80F0-31383BD8398E}" srcId="{D6353319-37E6-47FA-92CA-5387D8C51593}" destId="{38D9D0F5-AE3B-4FCB-A443-C2BDC064B95A}" srcOrd="4" destOrd="0" parTransId="{01BD8FE9-AB68-4DA7-B97D-D6DCE7A60A11}" sibTransId="{7FB6FDA8-5562-4506-AE78-CAC55B326ADE}"/>
    <dgm:cxn modelId="{046B4554-3A12-463A-B4F3-F9DD5BE25CAE}" srcId="{D6353319-37E6-47FA-92CA-5387D8C51593}" destId="{93F60232-57D2-42DC-8603-0B7D8A67049E}" srcOrd="5" destOrd="0" parTransId="{26220A7E-E92F-4B8F-8E92-5D61B1133881}" sibTransId="{A0563F99-0BE6-4722-B494-EF8F55418F1D}"/>
    <dgm:cxn modelId="{6F9B7F74-68C7-46B9-B56A-38A89B6218C4}" type="presOf" srcId="{2413BA7D-CF0D-4458-83BF-861043455F5A}" destId="{BD499E05-28A8-4D05-8099-C3EAA8C42329}" srcOrd="1" destOrd="1" presId="urn:microsoft.com/office/officeart/2005/8/layout/hList7"/>
    <dgm:cxn modelId="{B2F7EF75-1423-4432-8C25-9240C79714AA}" type="presOf" srcId="{D6353319-37E6-47FA-92CA-5387D8C51593}" destId="{E34B0414-5136-430F-BBB0-B551F9C02FC5}" srcOrd="1" destOrd="0" presId="urn:microsoft.com/office/officeart/2005/8/layout/hList7"/>
    <dgm:cxn modelId="{66185776-A541-4D2B-BEF3-9EA6D502DC94}" type="presOf" srcId="{93F60232-57D2-42DC-8603-0B7D8A67049E}" destId="{ED95BB8E-1C4D-47CF-8DB4-AFBB7978A2DE}" srcOrd="0" destOrd="6" presId="urn:microsoft.com/office/officeart/2005/8/layout/hList7"/>
    <dgm:cxn modelId="{82717377-C121-498E-AD42-5AF9FF980E42}" srcId="{24E1C916-0438-4690-996E-6D4AB182B855}" destId="{674B03DC-14A3-464A-81E2-56CFD8A9C3D6}" srcOrd="1" destOrd="0" parTransId="{AAF1287C-9530-49EA-B319-FE1D6093F24F}" sibTransId="{2A3B4D93-142F-47A5-AEEF-3433ABA1158B}"/>
    <dgm:cxn modelId="{9C43E577-B3F6-4BAE-AF61-EBC66C92C7EA}" type="presOf" srcId="{D6353319-37E6-47FA-92CA-5387D8C51593}" destId="{ED95BB8E-1C4D-47CF-8DB4-AFBB7978A2DE}" srcOrd="0" destOrd="0" presId="urn:microsoft.com/office/officeart/2005/8/layout/hList7"/>
    <dgm:cxn modelId="{89DE7A5A-9295-4247-80D1-245F46DBDDEB}" srcId="{FD57182C-DE30-48AB-BE2C-FA6CDFAD1E6B}" destId="{24E1C916-0438-4690-996E-6D4AB182B855}" srcOrd="1" destOrd="0" parTransId="{3892AD63-3C24-47D5-8F12-30249265B4EB}" sibTransId="{B428F570-0674-49AF-8176-191BC6F56B73}"/>
    <dgm:cxn modelId="{E33A8A7A-892D-432F-9093-11FED1E8FD0C}" srcId="{D6353319-37E6-47FA-92CA-5387D8C51593}" destId="{9B911121-0223-406C-ABB4-BB622B98C3F7}" srcOrd="9" destOrd="0" parTransId="{FE241A46-167B-44D3-AD63-3C89011E7E93}" sibTransId="{DE952603-2464-4E63-B00B-3A6861F3242F}"/>
    <dgm:cxn modelId="{C6FA7C7B-5F9B-4280-AF2A-C0EEE25B11FC}" type="presOf" srcId="{674B03DC-14A3-464A-81E2-56CFD8A9C3D6}" destId="{E4BDC8A9-56D4-4750-9EB5-A2B55AEB6DDA}" srcOrd="0" destOrd="2" presId="urn:microsoft.com/office/officeart/2005/8/layout/hList7"/>
    <dgm:cxn modelId="{B17C898B-8C2B-42DC-9351-40D880AC925F}" srcId="{FD57182C-DE30-48AB-BE2C-FA6CDFAD1E6B}" destId="{D1ACDFC4-5BFF-40F7-8C0C-B44AD0E975F0}" srcOrd="5" destOrd="0" parTransId="{D0A64602-EAD3-4DB0-8B95-A211CCED4EB3}" sibTransId="{09204578-40C9-4714-B49B-FBC8CCBAF77E}"/>
    <dgm:cxn modelId="{504F588C-87E2-4E36-BD9A-33B7920FC427}" type="presOf" srcId="{DDC0DA4A-749C-4778-9AFF-93D03528CF2C}" destId="{CD7385FE-D11D-44DF-A959-3E704029A127}" srcOrd="1" destOrd="1" presId="urn:microsoft.com/office/officeart/2005/8/layout/hList7"/>
    <dgm:cxn modelId="{E8E23690-5D35-4AA4-A85C-FA3DA241A793}" srcId="{D255C116-1E38-484A-BB86-4E3F4CE13E85}" destId="{18E287F5-E2EB-44E3-9971-37A9C1EB4722}" srcOrd="0" destOrd="0" parTransId="{8E7DB0AB-7A91-4DC9-B40B-5FA269B44836}" sibTransId="{269171BE-635A-426D-A159-B874E3B9E0EC}"/>
    <dgm:cxn modelId="{18ACB490-48AB-4B9C-9A4A-C5595BAC8438}" type="presOf" srcId="{38D9D0F5-AE3B-4FCB-A443-C2BDC064B95A}" destId="{ED95BB8E-1C4D-47CF-8DB4-AFBB7978A2DE}" srcOrd="0" destOrd="5" presId="urn:microsoft.com/office/officeart/2005/8/layout/hList7"/>
    <dgm:cxn modelId="{DEEAEA99-92A6-4A5E-B30D-E81E76C7B099}" type="presOf" srcId="{11A21586-B10B-4227-92B2-3D740FB736CC}" destId="{6551D7BB-B6AA-4C7E-899C-EE14034EF926}" srcOrd="1" destOrd="0" presId="urn:microsoft.com/office/officeart/2005/8/layout/hList7"/>
    <dgm:cxn modelId="{B1AC3C9A-15DD-4FC6-8D3C-504F344402B7}" type="presOf" srcId="{4BCBC303-9140-49B0-BC18-9089842F910C}" destId="{ED95BB8E-1C4D-47CF-8DB4-AFBB7978A2DE}" srcOrd="0" destOrd="7" presId="urn:microsoft.com/office/officeart/2005/8/layout/hList7"/>
    <dgm:cxn modelId="{F14A459D-01D7-4AC1-A3D8-F4EC15DC7E9B}" type="presOf" srcId="{B042182B-FBEC-4D40-BACB-C88E5857151F}" destId="{ED95BB8E-1C4D-47CF-8DB4-AFBB7978A2DE}" srcOrd="0" destOrd="1" presId="urn:microsoft.com/office/officeart/2005/8/layout/hList7"/>
    <dgm:cxn modelId="{B537E2A4-4473-4464-8655-1981F4B57474}" type="presOf" srcId="{FD57182C-DE30-48AB-BE2C-FA6CDFAD1E6B}" destId="{125DFF5E-13D9-434C-B0AD-099DDAC9BBC1}" srcOrd="0" destOrd="0" presId="urn:microsoft.com/office/officeart/2005/8/layout/hList7"/>
    <dgm:cxn modelId="{791CD6A8-C907-402F-910F-E1CC2D26D81A}" srcId="{D6353319-37E6-47FA-92CA-5387D8C51593}" destId="{02FA74D6-347A-4421-95F3-9DAAD3E27189}" srcOrd="3" destOrd="0" parTransId="{EEF8A1C1-71C8-41BC-9455-0DB111995E8A}" sibTransId="{8BDD8CA1-FE83-4E0A-A364-3AA56F4AF926}"/>
    <dgm:cxn modelId="{5390B5B1-B70E-49B0-A399-0F7D0D40CA0F}" type="presOf" srcId="{18E287F5-E2EB-44E3-9971-37A9C1EB4722}" destId="{A5FA945F-8CA1-4BA6-BF8E-668A6F94E90C}" srcOrd="1" destOrd="1" presId="urn:microsoft.com/office/officeart/2005/8/layout/hList7"/>
    <dgm:cxn modelId="{A527EFB5-CD7B-4562-92C5-9218C34EC573}" type="presOf" srcId="{3619E8AF-E42D-42F1-B679-255B7BB371C9}" destId="{E34B0414-5136-430F-BBB0-B551F9C02FC5}" srcOrd="1" destOrd="8" presId="urn:microsoft.com/office/officeart/2005/8/layout/hList7"/>
    <dgm:cxn modelId="{9FDC5DB9-7C9F-4F3C-8012-53A5A7FE4F38}" type="presOf" srcId="{D1ACDFC4-5BFF-40F7-8C0C-B44AD0E975F0}" destId="{4C66D447-FB13-49B5-B42F-2D1412A61979}" srcOrd="0" destOrd="0" presId="urn:microsoft.com/office/officeart/2005/8/layout/hList7"/>
    <dgm:cxn modelId="{918FB2B9-3745-4E1A-93D7-CA2E5EB65832}" type="presOf" srcId="{AC341E60-9E30-44BC-8D7B-64EFC065879D}" destId="{C1DC5735-03F7-44A7-9D2B-8EA96A923D53}" srcOrd="0" destOrd="0" presId="urn:microsoft.com/office/officeart/2005/8/layout/hList7"/>
    <dgm:cxn modelId="{EB3E4EBC-F47A-4663-9C73-B6AAF3CE48C6}" type="presOf" srcId="{38D9D0F5-AE3B-4FCB-A443-C2BDC064B95A}" destId="{E34B0414-5136-430F-BBB0-B551F9C02FC5}" srcOrd="1" destOrd="5" presId="urn:microsoft.com/office/officeart/2005/8/layout/hList7"/>
    <dgm:cxn modelId="{AB3BC4BF-6A09-43A1-BB86-C04CA789955A}" type="presOf" srcId="{9B911121-0223-406C-ABB4-BB622B98C3F7}" destId="{E34B0414-5136-430F-BBB0-B551F9C02FC5}" srcOrd="1" destOrd="10" presId="urn:microsoft.com/office/officeart/2005/8/layout/hList7"/>
    <dgm:cxn modelId="{321A58C3-271D-4F2B-AA30-6B7AD7F067B4}" type="presOf" srcId="{24E1C916-0438-4690-996E-6D4AB182B855}" destId="{9316CFB4-E9A4-46F1-B16E-4B9F81514E9E}" srcOrd="1" destOrd="0" presId="urn:microsoft.com/office/officeart/2005/8/layout/hList7"/>
    <dgm:cxn modelId="{F1C24ACC-D0D6-48A2-B18E-3144B54C77DD}" srcId="{AC341E60-9E30-44BC-8D7B-64EFC065879D}" destId="{DDC0DA4A-749C-4778-9AFF-93D03528CF2C}" srcOrd="0" destOrd="0" parTransId="{689EEC31-061A-4683-A6AB-6BBFEC95D793}" sibTransId="{778D8674-078B-48BC-A762-F5BA5440C1E2}"/>
    <dgm:cxn modelId="{02BFE9CC-6FD5-4BA6-99E1-17CCEB4D2090}" type="presOf" srcId="{24E1C916-0438-4690-996E-6D4AB182B855}" destId="{E4BDC8A9-56D4-4750-9EB5-A2B55AEB6DDA}" srcOrd="0" destOrd="0" presId="urn:microsoft.com/office/officeart/2005/8/layout/hList7"/>
    <dgm:cxn modelId="{00960FD1-8DB8-4670-9229-2F6806D523C1}" srcId="{D6353319-37E6-47FA-92CA-5387D8C51593}" destId="{D881775B-1915-40F6-83DE-FD4BDA8237FB}" srcOrd="1" destOrd="0" parTransId="{B175C85B-BA6E-43F9-A19E-53E55FD9B734}" sibTransId="{ED7CCE21-1AAC-4F63-947D-2A5156ED103D}"/>
    <dgm:cxn modelId="{AD1D1CD3-559C-45FC-B7BF-6A49FD6A442E}" srcId="{11A21586-B10B-4227-92B2-3D740FB736CC}" destId="{C872B55F-9502-4334-849F-A36D2F8DB088}" srcOrd="0" destOrd="0" parTransId="{AE2AE8E4-B400-4B63-932B-1B5E22BA7213}" sibTransId="{CE66BA4F-AB23-4601-B8CB-A6889407E1F2}"/>
    <dgm:cxn modelId="{CB0E09D6-263B-4622-995D-F1913B93F569}" type="presOf" srcId="{A3BE909E-ED88-458E-B75F-7980D0E4463B}" destId="{E34B0414-5136-430F-BBB0-B551F9C02FC5}" srcOrd="1" destOrd="9" presId="urn:microsoft.com/office/officeart/2005/8/layout/hList7"/>
    <dgm:cxn modelId="{D846CFD7-B723-472D-93BA-CA6A91134911}" srcId="{24E1C916-0438-4690-996E-6D4AB182B855}" destId="{BBBB7AD7-7EB0-4055-8144-C9D76A45A950}" srcOrd="0" destOrd="0" parTransId="{4BDA71A0-709F-4768-8800-2E913E3C1DBD}" sibTransId="{752FF03F-C24C-434B-B48B-3901931E0C4D}"/>
    <dgm:cxn modelId="{BB9A6DE2-6E4E-4BBD-AE50-0D4598B7A47C}" srcId="{FD57182C-DE30-48AB-BE2C-FA6CDFAD1E6B}" destId="{11A21586-B10B-4227-92B2-3D740FB736CC}" srcOrd="2" destOrd="0" parTransId="{E8A153F3-9404-4EB8-8E69-B991947942E2}" sibTransId="{D021E8C1-DA43-4CB6-AE83-F02699B305C2}"/>
    <dgm:cxn modelId="{B6EDC0E2-92BF-40D5-B48F-B61117B7FD8A}" type="presOf" srcId="{02FA74D6-347A-4421-95F3-9DAAD3E27189}" destId="{ED95BB8E-1C4D-47CF-8DB4-AFBB7978A2DE}" srcOrd="0" destOrd="4" presId="urn:microsoft.com/office/officeart/2005/8/layout/hList7"/>
    <dgm:cxn modelId="{FD03D0E8-6013-42DD-84F9-BD33FDD71516}" type="presOf" srcId="{02FA74D6-347A-4421-95F3-9DAAD3E27189}" destId="{E34B0414-5136-430F-BBB0-B551F9C02FC5}" srcOrd="1" destOrd="4" presId="urn:microsoft.com/office/officeart/2005/8/layout/hList7"/>
    <dgm:cxn modelId="{294805E9-580D-4DE8-B17A-2D469E14F6FE}" type="presOf" srcId="{BBBB7AD7-7EB0-4055-8144-C9D76A45A950}" destId="{9316CFB4-E9A4-46F1-B16E-4B9F81514E9E}" srcOrd="1" destOrd="1" presId="urn:microsoft.com/office/officeart/2005/8/layout/hList7"/>
    <dgm:cxn modelId="{3A5690EA-BFB6-4D4F-A511-3B0838E52A68}" srcId="{FD57182C-DE30-48AB-BE2C-FA6CDFAD1E6B}" destId="{D6353319-37E6-47FA-92CA-5387D8C51593}" srcOrd="0" destOrd="0" parTransId="{4294CC85-5C39-4737-AD19-2A4D9AA3D10F}" sibTransId="{C9C5E7C2-2EBC-4D61-975A-EE919CC1DE12}"/>
    <dgm:cxn modelId="{05EFDBEB-86B0-45FA-933A-15638C98C2BB}" type="presOf" srcId="{AC341E60-9E30-44BC-8D7B-64EFC065879D}" destId="{CD7385FE-D11D-44DF-A959-3E704029A127}" srcOrd="1" destOrd="0" presId="urn:microsoft.com/office/officeart/2005/8/layout/hList7"/>
    <dgm:cxn modelId="{F596D5ED-5AAE-4302-AA44-8E36FE4E6C32}" srcId="{D6353319-37E6-47FA-92CA-5387D8C51593}" destId="{4BCBC303-9140-49B0-BC18-9089842F910C}" srcOrd="6" destOrd="0" parTransId="{B4C34847-7950-473D-9E3A-D243D5748D01}" sibTransId="{32942680-01BB-4564-B081-B6A62A857D34}"/>
    <dgm:cxn modelId="{526159EE-739C-447E-99C8-1B731C1FBA74}" type="presOf" srcId="{3619E8AF-E42D-42F1-B679-255B7BB371C9}" destId="{ED95BB8E-1C4D-47CF-8DB4-AFBB7978A2DE}" srcOrd="0" destOrd="8" presId="urn:microsoft.com/office/officeart/2005/8/layout/hList7"/>
    <dgm:cxn modelId="{AFAE92EF-6202-4913-8AB6-0CFA812F4658}" srcId="{D6353319-37E6-47FA-92CA-5387D8C51593}" destId="{846AB7A2-6D04-4AE3-90DB-48CF4312F7F7}" srcOrd="2" destOrd="0" parTransId="{2BC3867D-EB4D-4139-9777-C745C090FC95}" sibTransId="{1A5F1DC7-D4FD-4FE9-BE40-FF9EB1F8F5D9}"/>
    <dgm:cxn modelId="{88AEAEEF-03D9-42F5-A16E-C9F16FC289AD}" type="presOf" srcId="{D021E8C1-DA43-4CB6-AE83-F02699B305C2}" destId="{C8093AF5-3EBC-4E69-95C4-ED2FA2F92B0A}" srcOrd="0" destOrd="0" presId="urn:microsoft.com/office/officeart/2005/8/layout/hList7"/>
    <dgm:cxn modelId="{C7E07FF0-8ABC-4816-95C5-AF2A8A468960}" srcId="{D6353319-37E6-47FA-92CA-5387D8C51593}" destId="{B042182B-FBEC-4D40-BACB-C88E5857151F}" srcOrd="0" destOrd="0" parTransId="{5908AB33-94D1-4242-B460-87168246A0ED}" sibTransId="{038B0600-B104-4EA9-9A91-26A5D6CEF64D}"/>
    <dgm:cxn modelId="{A9BACBF4-2B84-4DA1-B4B7-66480EFECDAD}" srcId="{D6353319-37E6-47FA-92CA-5387D8C51593}" destId="{3619E8AF-E42D-42F1-B679-255B7BB371C9}" srcOrd="7" destOrd="0" parTransId="{DC5CE11B-ECB4-470E-BE98-C28B9568FC70}" sibTransId="{9AE8357E-6A62-4448-BEC7-C21BE2E4C87B}"/>
    <dgm:cxn modelId="{65FAF2F4-4872-40FC-AE0B-E1599C7333C6}" type="presOf" srcId="{846AB7A2-6D04-4AE3-90DB-48CF4312F7F7}" destId="{E34B0414-5136-430F-BBB0-B551F9C02FC5}" srcOrd="1" destOrd="3" presId="urn:microsoft.com/office/officeart/2005/8/layout/hList7"/>
    <dgm:cxn modelId="{4B87BBF8-83F2-4BBC-A62B-C26F8DF7B6D9}" type="presOf" srcId="{4BCBC303-9140-49B0-BC18-9089842F910C}" destId="{E34B0414-5136-430F-BBB0-B551F9C02FC5}" srcOrd="1" destOrd="7" presId="urn:microsoft.com/office/officeart/2005/8/layout/hList7"/>
    <dgm:cxn modelId="{BAAB242A-9F18-4AA9-A0FF-98DD391FDF36}" type="presParOf" srcId="{125DFF5E-13D9-434C-B0AD-099DDAC9BBC1}" destId="{CA7A352D-46B2-4E57-8C05-23286C212A70}" srcOrd="0" destOrd="0" presId="urn:microsoft.com/office/officeart/2005/8/layout/hList7"/>
    <dgm:cxn modelId="{26BD0696-AE7E-4C68-822F-09398C9F769E}" type="presParOf" srcId="{125DFF5E-13D9-434C-B0AD-099DDAC9BBC1}" destId="{AECD9AB2-DE52-4AD8-9558-8EEA70B6029B}" srcOrd="1" destOrd="0" presId="urn:microsoft.com/office/officeart/2005/8/layout/hList7"/>
    <dgm:cxn modelId="{58CFF61B-D808-4994-82C3-91B6B35742BF}" type="presParOf" srcId="{AECD9AB2-DE52-4AD8-9558-8EEA70B6029B}" destId="{33831BDD-FEEC-4A68-9BC4-36931EB0C3AD}" srcOrd="0" destOrd="0" presId="urn:microsoft.com/office/officeart/2005/8/layout/hList7"/>
    <dgm:cxn modelId="{3BD73744-6AC1-4AD1-880B-FD5C699570D7}" type="presParOf" srcId="{33831BDD-FEEC-4A68-9BC4-36931EB0C3AD}" destId="{ED95BB8E-1C4D-47CF-8DB4-AFBB7978A2DE}" srcOrd="0" destOrd="0" presId="urn:microsoft.com/office/officeart/2005/8/layout/hList7"/>
    <dgm:cxn modelId="{34BC7316-6455-4CEC-87F5-534856FE223B}" type="presParOf" srcId="{33831BDD-FEEC-4A68-9BC4-36931EB0C3AD}" destId="{E34B0414-5136-430F-BBB0-B551F9C02FC5}" srcOrd="1" destOrd="0" presId="urn:microsoft.com/office/officeart/2005/8/layout/hList7"/>
    <dgm:cxn modelId="{2CE53E71-FC6A-41FE-88EB-2BCE55551491}" type="presParOf" srcId="{33831BDD-FEEC-4A68-9BC4-36931EB0C3AD}" destId="{D67517D8-DD89-4E0C-BD63-E477B84B2F3E}" srcOrd="2" destOrd="0" presId="urn:microsoft.com/office/officeart/2005/8/layout/hList7"/>
    <dgm:cxn modelId="{4976E0C4-66E7-4101-ADF7-8BC26995BE36}" type="presParOf" srcId="{33831BDD-FEEC-4A68-9BC4-36931EB0C3AD}" destId="{894DC406-03C3-47F4-93FB-2FE56379E734}" srcOrd="3" destOrd="0" presId="urn:microsoft.com/office/officeart/2005/8/layout/hList7"/>
    <dgm:cxn modelId="{A5279FAF-79E4-4D66-8D18-EE7C4CC05D88}" type="presParOf" srcId="{AECD9AB2-DE52-4AD8-9558-8EEA70B6029B}" destId="{6B6D967C-2FD6-44C5-8FEB-141B211EA542}" srcOrd="1" destOrd="0" presId="urn:microsoft.com/office/officeart/2005/8/layout/hList7"/>
    <dgm:cxn modelId="{4A10FCE2-BD72-4B27-AEBC-E4B7007ED177}" type="presParOf" srcId="{AECD9AB2-DE52-4AD8-9558-8EEA70B6029B}" destId="{3E4CFE2C-A082-4997-AB2D-5E5538AEC94C}" srcOrd="2" destOrd="0" presId="urn:microsoft.com/office/officeart/2005/8/layout/hList7"/>
    <dgm:cxn modelId="{54489D4F-F293-4476-B82C-838C39461E6F}" type="presParOf" srcId="{3E4CFE2C-A082-4997-AB2D-5E5538AEC94C}" destId="{E4BDC8A9-56D4-4750-9EB5-A2B55AEB6DDA}" srcOrd="0" destOrd="0" presId="urn:microsoft.com/office/officeart/2005/8/layout/hList7"/>
    <dgm:cxn modelId="{7354056A-A721-4FF2-8BB5-C8C6FFC36E0E}" type="presParOf" srcId="{3E4CFE2C-A082-4997-AB2D-5E5538AEC94C}" destId="{9316CFB4-E9A4-46F1-B16E-4B9F81514E9E}" srcOrd="1" destOrd="0" presId="urn:microsoft.com/office/officeart/2005/8/layout/hList7"/>
    <dgm:cxn modelId="{ECACC7D7-E9B3-45EF-9B69-FE4DC18352E1}" type="presParOf" srcId="{3E4CFE2C-A082-4997-AB2D-5E5538AEC94C}" destId="{0B3521FE-DA7C-42D4-8C4F-3F11BB3A5E37}" srcOrd="2" destOrd="0" presId="urn:microsoft.com/office/officeart/2005/8/layout/hList7"/>
    <dgm:cxn modelId="{8CC0B8EF-ED37-4392-8026-8F647EFF4B56}" type="presParOf" srcId="{3E4CFE2C-A082-4997-AB2D-5E5538AEC94C}" destId="{9729ECD0-11BC-4C93-86C5-F2DCCB26DDC2}" srcOrd="3" destOrd="0" presId="urn:microsoft.com/office/officeart/2005/8/layout/hList7"/>
    <dgm:cxn modelId="{6731DABF-4887-4F97-AC98-6B73D7F4E87F}" type="presParOf" srcId="{AECD9AB2-DE52-4AD8-9558-8EEA70B6029B}" destId="{826214DA-6749-48CD-B324-A4035546B00C}" srcOrd="3" destOrd="0" presId="urn:microsoft.com/office/officeart/2005/8/layout/hList7"/>
    <dgm:cxn modelId="{CBDEDE5E-5BFB-4928-A449-0E65862321CE}" type="presParOf" srcId="{AECD9AB2-DE52-4AD8-9558-8EEA70B6029B}" destId="{516AD4C3-6581-40C2-A8B0-18AB7CF2DF31}" srcOrd="4" destOrd="0" presId="urn:microsoft.com/office/officeart/2005/8/layout/hList7"/>
    <dgm:cxn modelId="{002B2DBF-06B4-41FE-BBAA-E22A6345C5DE}" type="presParOf" srcId="{516AD4C3-6581-40C2-A8B0-18AB7CF2DF31}" destId="{66DCD3C0-5DFF-4819-9442-7656810F3902}" srcOrd="0" destOrd="0" presId="urn:microsoft.com/office/officeart/2005/8/layout/hList7"/>
    <dgm:cxn modelId="{07E15F72-979D-417D-B09C-16D8B0158A6D}" type="presParOf" srcId="{516AD4C3-6581-40C2-A8B0-18AB7CF2DF31}" destId="{6551D7BB-B6AA-4C7E-899C-EE14034EF926}" srcOrd="1" destOrd="0" presId="urn:microsoft.com/office/officeart/2005/8/layout/hList7"/>
    <dgm:cxn modelId="{0EB2B6E4-5DE9-4EB7-8E6C-CEE31205415A}" type="presParOf" srcId="{516AD4C3-6581-40C2-A8B0-18AB7CF2DF31}" destId="{AFB7220A-A53C-48A2-B1D4-C64FB5709ED6}" srcOrd="2" destOrd="0" presId="urn:microsoft.com/office/officeart/2005/8/layout/hList7"/>
    <dgm:cxn modelId="{7010A47F-EFC3-4A0E-8FFF-CF64B8DBB272}" type="presParOf" srcId="{516AD4C3-6581-40C2-A8B0-18AB7CF2DF31}" destId="{B58CAA7D-6ED2-479A-8469-2192B1B89939}" srcOrd="3" destOrd="0" presId="urn:microsoft.com/office/officeart/2005/8/layout/hList7"/>
    <dgm:cxn modelId="{E5B8EED5-D5F3-4D9F-80B7-C011EB6A16FC}" type="presParOf" srcId="{AECD9AB2-DE52-4AD8-9558-8EEA70B6029B}" destId="{C8093AF5-3EBC-4E69-95C4-ED2FA2F92B0A}" srcOrd="5" destOrd="0" presId="urn:microsoft.com/office/officeart/2005/8/layout/hList7"/>
    <dgm:cxn modelId="{DCF575D3-AC97-47DD-820E-DE10A436689B}" type="presParOf" srcId="{AECD9AB2-DE52-4AD8-9558-8EEA70B6029B}" destId="{2CB1FBCD-10E0-4E94-BE8B-EA808A3639D1}" srcOrd="6" destOrd="0" presId="urn:microsoft.com/office/officeart/2005/8/layout/hList7"/>
    <dgm:cxn modelId="{221932C9-7873-469D-AA4D-EF0A0E879CA4}" type="presParOf" srcId="{2CB1FBCD-10E0-4E94-BE8B-EA808A3639D1}" destId="{C1DC5735-03F7-44A7-9D2B-8EA96A923D53}" srcOrd="0" destOrd="0" presId="urn:microsoft.com/office/officeart/2005/8/layout/hList7"/>
    <dgm:cxn modelId="{62FB0259-6CBE-445E-AC37-675746C4DD9C}" type="presParOf" srcId="{2CB1FBCD-10E0-4E94-BE8B-EA808A3639D1}" destId="{CD7385FE-D11D-44DF-A959-3E704029A127}" srcOrd="1" destOrd="0" presId="urn:microsoft.com/office/officeart/2005/8/layout/hList7"/>
    <dgm:cxn modelId="{F70D072A-9E18-4F61-B5B3-2E8AED546796}" type="presParOf" srcId="{2CB1FBCD-10E0-4E94-BE8B-EA808A3639D1}" destId="{6B45952C-C24C-45BF-B886-C5DD3D53BA3A}" srcOrd="2" destOrd="0" presId="urn:microsoft.com/office/officeart/2005/8/layout/hList7"/>
    <dgm:cxn modelId="{E66690B4-DBAF-4023-B857-AFD76747F82F}" type="presParOf" srcId="{2CB1FBCD-10E0-4E94-BE8B-EA808A3639D1}" destId="{864EAC79-03C1-4C71-8BDA-638886951788}" srcOrd="3" destOrd="0" presId="urn:microsoft.com/office/officeart/2005/8/layout/hList7"/>
    <dgm:cxn modelId="{479D46D5-FA68-474E-A15E-BF71500095F0}" type="presParOf" srcId="{AECD9AB2-DE52-4AD8-9558-8EEA70B6029B}" destId="{F7EAD925-E017-4C06-8BEA-DE13C3FCAF42}" srcOrd="7" destOrd="0" presId="urn:microsoft.com/office/officeart/2005/8/layout/hList7"/>
    <dgm:cxn modelId="{9964FAC0-E987-4DB9-8690-776B01657F51}" type="presParOf" srcId="{AECD9AB2-DE52-4AD8-9558-8EEA70B6029B}" destId="{1067EDE5-C5A3-46BB-8433-615182B3A666}" srcOrd="8" destOrd="0" presId="urn:microsoft.com/office/officeart/2005/8/layout/hList7"/>
    <dgm:cxn modelId="{36E5C590-DADE-4750-A2EC-BBE236A2D68F}" type="presParOf" srcId="{1067EDE5-C5A3-46BB-8433-615182B3A666}" destId="{18849F89-01C6-491B-AFFF-D32D9FB9FBD8}" srcOrd="0" destOrd="0" presId="urn:microsoft.com/office/officeart/2005/8/layout/hList7"/>
    <dgm:cxn modelId="{8C68BD78-45D3-4C56-B798-575FCFF3FDD1}" type="presParOf" srcId="{1067EDE5-C5A3-46BB-8433-615182B3A666}" destId="{A5FA945F-8CA1-4BA6-BF8E-668A6F94E90C}" srcOrd="1" destOrd="0" presId="urn:microsoft.com/office/officeart/2005/8/layout/hList7"/>
    <dgm:cxn modelId="{0463DA3D-59AF-4987-9101-BD0F7EC214D4}" type="presParOf" srcId="{1067EDE5-C5A3-46BB-8433-615182B3A666}" destId="{09139903-F131-4DE5-9468-BF0289905417}" srcOrd="2" destOrd="0" presId="urn:microsoft.com/office/officeart/2005/8/layout/hList7"/>
    <dgm:cxn modelId="{F46327C4-E1E5-4CDA-95EA-B31DD80B75EB}" type="presParOf" srcId="{1067EDE5-C5A3-46BB-8433-615182B3A666}" destId="{A8F8F154-C4AA-44BE-BC0B-B4298191EFE1}" srcOrd="3" destOrd="0" presId="urn:microsoft.com/office/officeart/2005/8/layout/hList7"/>
    <dgm:cxn modelId="{EEADAC70-6B90-4998-B3EB-01CD9EE35FF6}" type="presParOf" srcId="{AECD9AB2-DE52-4AD8-9558-8EEA70B6029B}" destId="{6E348D89-CA41-4709-8AD6-A697BBEF8655}" srcOrd="9" destOrd="0" presId="urn:microsoft.com/office/officeart/2005/8/layout/hList7"/>
    <dgm:cxn modelId="{14CB087B-D345-4F26-99CE-A8986D11A7E8}" type="presParOf" srcId="{AECD9AB2-DE52-4AD8-9558-8EEA70B6029B}" destId="{C3C97A15-2527-4529-9921-6826FD1D0DC2}" srcOrd="10" destOrd="0" presId="urn:microsoft.com/office/officeart/2005/8/layout/hList7"/>
    <dgm:cxn modelId="{33BE8D48-AB32-41A4-8B0D-20D2B4C9C27D}" type="presParOf" srcId="{C3C97A15-2527-4529-9921-6826FD1D0DC2}" destId="{4C66D447-FB13-49B5-B42F-2D1412A61979}" srcOrd="0" destOrd="0" presId="urn:microsoft.com/office/officeart/2005/8/layout/hList7"/>
    <dgm:cxn modelId="{0000F849-7374-4509-9CE3-D25F02FDA279}" type="presParOf" srcId="{C3C97A15-2527-4529-9921-6826FD1D0DC2}" destId="{BD499E05-28A8-4D05-8099-C3EAA8C42329}" srcOrd="1" destOrd="0" presId="urn:microsoft.com/office/officeart/2005/8/layout/hList7"/>
    <dgm:cxn modelId="{A94F5EBA-02A1-470B-99E2-E59C877B9FF3}" type="presParOf" srcId="{C3C97A15-2527-4529-9921-6826FD1D0DC2}" destId="{D7F4B6C3-C931-4190-ADF5-3B3DF09978BC}" srcOrd="2" destOrd="0" presId="urn:microsoft.com/office/officeart/2005/8/layout/hList7"/>
    <dgm:cxn modelId="{BD31AEBC-B4A2-42A3-A24D-662F12DB7DC8}" type="presParOf" srcId="{C3C97A15-2527-4529-9921-6826FD1D0DC2}" destId="{28034E91-E6D3-4ADC-AE2B-5EACA5C3D56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5BB8E-1C4D-47CF-8DB4-AFBB7978A2DE}">
      <dsp:nvSpPr>
        <dsp:cNvPr id="0" name=""/>
        <dsp:cNvSpPr/>
      </dsp:nvSpPr>
      <dsp:spPr>
        <a:xfrm>
          <a:off x="53229" y="0"/>
          <a:ext cx="1887866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 err="1"/>
            <a:t>Teraplast</a:t>
          </a:r>
          <a:endParaRPr lang="ro-RO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2</a:t>
          </a:r>
          <a:r>
            <a:rPr lang="en-US" sz="1600" b="1" kern="1200" dirty="0"/>
            <a:t>1,</a:t>
          </a:r>
          <a:r>
            <a:rPr lang="ro-RO" sz="1600" b="1" kern="1200" dirty="0"/>
            <a:t>0 mil lei 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CAPEX mentenanță 7,7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Parc auto 1,3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Productie</a:t>
          </a:r>
          <a:r>
            <a:rPr lang="en-US" sz="1400" kern="1200" dirty="0"/>
            <a:t> PVC 8,1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/>
            <a:t>Echipamente</a:t>
          </a:r>
          <a:r>
            <a:rPr lang="en-US" sz="1400" kern="1200"/>
            <a:t> </a:t>
          </a:r>
          <a:r>
            <a:rPr lang="en-US" sz="1400" kern="1200" err="1"/>
            <a:t>laborator</a:t>
          </a:r>
          <a:r>
            <a:rPr lang="ro-RO" sz="1400" kern="1200"/>
            <a:t> 2,0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Regranulator</a:t>
          </a:r>
          <a:r>
            <a:rPr lang="en-US" sz="1400" kern="1200" dirty="0"/>
            <a:t> </a:t>
          </a:r>
          <a:r>
            <a:rPr lang="en-US" sz="1400" kern="1200" dirty="0" err="1"/>
            <a:t>poliolefine</a:t>
          </a:r>
          <a:r>
            <a:rPr lang="ro-RO" sz="1400" kern="1200" dirty="0"/>
            <a:t> 2,0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3229" y="2661514"/>
        <a:ext cx="1887866" cy="2661514"/>
      </dsp:txXfrm>
    </dsp:sp>
    <dsp:sp modelId="{894DC406-03C3-47F4-93FB-2FE56379E734}">
      <dsp:nvSpPr>
        <dsp:cNvPr id="0" name=""/>
        <dsp:cNvSpPr/>
      </dsp:nvSpPr>
      <dsp:spPr>
        <a:xfrm>
          <a:off x="74165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DC8A9-56D4-4750-9EB5-A2B55AEB6DDA}">
      <dsp:nvSpPr>
        <dsp:cNvPr id="0" name=""/>
        <dsp:cNvSpPr/>
      </dsp:nvSpPr>
      <dsp:spPr>
        <a:xfrm>
          <a:off x="1960559" y="0"/>
          <a:ext cx="1887866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 err="1"/>
            <a:t>Freiler</a:t>
          </a:r>
          <a:endParaRPr lang="ro-RO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20,4 mil lei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Productie</a:t>
          </a:r>
          <a:r>
            <a:rPr lang="en-US" sz="1400" kern="1200" dirty="0"/>
            <a:t> PVC </a:t>
          </a:r>
          <a:r>
            <a:rPr lang="ro-RO" sz="1400" kern="1200" dirty="0"/>
            <a:t>10,4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Hala de </a:t>
          </a:r>
          <a:r>
            <a:rPr lang="en-US" sz="1400" kern="1200" dirty="0" err="1"/>
            <a:t>productie</a:t>
          </a:r>
          <a:r>
            <a:rPr lang="ro-RO" sz="1400" kern="1200" dirty="0"/>
            <a:t> 10,0</a:t>
          </a:r>
          <a:endParaRPr lang="en-US" sz="1400" kern="1200" dirty="0"/>
        </a:p>
      </dsp:txBody>
      <dsp:txXfrm>
        <a:off x="1960559" y="2661514"/>
        <a:ext cx="1887866" cy="2661514"/>
      </dsp:txXfrm>
    </dsp:sp>
    <dsp:sp modelId="{9729ECD0-11BC-4C93-86C5-F2DCCB26DDC2}">
      <dsp:nvSpPr>
        <dsp:cNvPr id="0" name=""/>
        <dsp:cNvSpPr/>
      </dsp:nvSpPr>
      <dsp:spPr>
        <a:xfrm>
          <a:off x="2018667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CD3C0-5DFF-4819-9442-7656810F3902}">
      <dsp:nvSpPr>
        <dsp:cNvPr id="0" name=""/>
        <dsp:cNvSpPr/>
      </dsp:nvSpPr>
      <dsp:spPr>
        <a:xfrm>
          <a:off x="3906534" y="0"/>
          <a:ext cx="1887866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 err="1"/>
            <a:t>Palplast</a:t>
          </a:r>
          <a:endParaRPr lang="ro-RO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7,4 mil lei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Productie</a:t>
          </a:r>
          <a:r>
            <a:rPr lang="en-US" sz="1400" kern="1200" dirty="0"/>
            <a:t> </a:t>
          </a:r>
          <a:r>
            <a:rPr lang="ro-RO" sz="1400" kern="1200" dirty="0"/>
            <a:t>PVC și i</a:t>
          </a:r>
          <a:r>
            <a:rPr lang="en-US" sz="1400" kern="1200" dirty="0" err="1"/>
            <a:t>nvesti</a:t>
          </a:r>
          <a:r>
            <a:rPr lang="ro-RO" sz="1400" kern="1200" dirty="0"/>
            <a:t>ț</a:t>
          </a:r>
          <a:r>
            <a:rPr lang="en-US" sz="1400" kern="1200" dirty="0"/>
            <a:t>ii </a:t>
          </a:r>
          <a:r>
            <a:rPr lang="ro-RO" sz="1400" kern="1200" dirty="0"/>
            <a:t>în </a:t>
          </a:r>
          <a:r>
            <a:rPr lang="en-US" sz="1400" kern="1200" dirty="0"/>
            <a:t>logistic</a:t>
          </a:r>
          <a:r>
            <a:rPr lang="ro-RO" sz="1400" kern="1200" dirty="0"/>
            <a:t>ă</a:t>
          </a:r>
          <a:r>
            <a:rPr lang="en-US" sz="1400" kern="1200" dirty="0"/>
            <a:t> </a:t>
          </a:r>
          <a:r>
            <a:rPr lang="ro-RO" sz="1400" kern="1200" dirty="0"/>
            <a:t>ș</a:t>
          </a:r>
          <a:r>
            <a:rPr lang="en-US" sz="1400" kern="1200" dirty="0" err="1"/>
            <a:t>i</a:t>
          </a:r>
          <a:r>
            <a:rPr lang="en-US" sz="1400" kern="1200" dirty="0"/>
            <a:t> </a:t>
          </a:r>
          <a:r>
            <a:rPr lang="en-US" sz="1400" kern="1200" dirty="0" err="1"/>
            <a:t>depozitare</a:t>
          </a:r>
          <a:endParaRPr lang="en-US" sz="1400" kern="1200" dirty="0"/>
        </a:p>
      </dsp:txBody>
      <dsp:txXfrm>
        <a:off x="3906534" y="2661514"/>
        <a:ext cx="1887866" cy="2661514"/>
      </dsp:txXfrm>
    </dsp:sp>
    <dsp:sp modelId="{B58CAA7D-6ED2-479A-8469-2192B1B89939}">
      <dsp:nvSpPr>
        <dsp:cNvPr id="0" name=""/>
        <dsp:cNvSpPr/>
      </dsp:nvSpPr>
      <dsp:spPr>
        <a:xfrm>
          <a:off x="3963170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1000" b="-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5735-03F7-44A7-9D2B-8EA96A923D53}">
      <dsp:nvSpPr>
        <dsp:cNvPr id="0" name=""/>
        <dsp:cNvSpPr/>
      </dsp:nvSpPr>
      <dsp:spPr>
        <a:xfrm>
          <a:off x="5851036" y="0"/>
          <a:ext cx="1887866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 err="1"/>
            <a:t>Teraplast</a:t>
          </a:r>
          <a:r>
            <a:rPr lang="ro-RO" sz="1600" b="1" kern="1200" dirty="0"/>
            <a:t> </a:t>
          </a:r>
          <a:r>
            <a:rPr lang="ro-RO" sz="1600" b="1" kern="1200" dirty="0" err="1"/>
            <a:t>Recycling</a:t>
          </a:r>
          <a:endParaRPr lang="ro-RO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1,3 mil lei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Investiție Opal: 2 echipamente </a:t>
          </a:r>
          <a:r>
            <a:rPr lang="ro-RO" sz="1400" kern="1200" dirty="0" err="1"/>
            <a:t>prestretch</a:t>
          </a:r>
          <a:endParaRPr lang="en-US" sz="1400" kern="1200" dirty="0"/>
        </a:p>
      </dsp:txBody>
      <dsp:txXfrm>
        <a:off x="5851036" y="2661514"/>
        <a:ext cx="1887866" cy="2661514"/>
      </dsp:txXfrm>
    </dsp:sp>
    <dsp:sp modelId="{864EAC79-03C1-4C71-8BDA-638886951788}">
      <dsp:nvSpPr>
        <dsp:cNvPr id="0" name=""/>
        <dsp:cNvSpPr/>
      </dsp:nvSpPr>
      <dsp:spPr>
        <a:xfrm>
          <a:off x="5907672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49F89-01C6-491B-AFFF-D32D9FB9FBD8}">
      <dsp:nvSpPr>
        <dsp:cNvPr id="0" name=""/>
        <dsp:cNvSpPr/>
      </dsp:nvSpPr>
      <dsp:spPr>
        <a:xfrm>
          <a:off x="7795538" y="0"/>
          <a:ext cx="1887866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err="1"/>
            <a:t>Somplast</a:t>
          </a:r>
          <a:endParaRPr lang="ro-RO" sz="1600" b="1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/>
            <a:t>3,6 mil lei</a:t>
          </a:r>
          <a:endParaRPr lang="en-US" sz="16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Reparații clădiri și instalații</a:t>
          </a:r>
          <a:endParaRPr lang="en-US" sz="1400" kern="1200" dirty="0"/>
        </a:p>
      </dsp:txBody>
      <dsp:txXfrm>
        <a:off x="7795538" y="2661514"/>
        <a:ext cx="1887866" cy="2661514"/>
      </dsp:txXfrm>
    </dsp:sp>
    <dsp:sp modelId="{A8F8F154-C4AA-44BE-BC0B-B4298191EFE1}">
      <dsp:nvSpPr>
        <dsp:cNvPr id="0" name=""/>
        <dsp:cNvSpPr/>
      </dsp:nvSpPr>
      <dsp:spPr>
        <a:xfrm>
          <a:off x="7852174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6D447-FB13-49B5-B42F-2D1412A61979}">
      <dsp:nvSpPr>
        <dsp:cNvPr id="0" name=""/>
        <dsp:cNvSpPr/>
      </dsp:nvSpPr>
      <dsp:spPr>
        <a:xfrm>
          <a:off x="9740041" y="0"/>
          <a:ext cx="1834987" cy="6653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err="1"/>
            <a:t>TeraGlass</a:t>
          </a:r>
          <a:endParaRPr lang="ro-RO" sz="1600" b="1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/>
            <a:t>0,2 mil lei</a:t>
          </a:r>
          <a:endParaRPr lang="en-US" sz="16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/>
            <a:t>Linie pentru prelucrare </a:t>
          </a:r>
          <a:r>
            <a:rPr lang="ro-RO" sz="1400" kern="1200" err="1"/>
            <a:t>profile</a:t>
          </a:r>
          <a:r>
            <a:rPr lang="ro-RO" sz="1400" kern="1200"/>
            <a:t> din aluminiu</a:t>
          </a:r>
          <a:endParaRPr lang="en-US" sz="1400" kern="1200"/>
        </a:p>
      </dsp:txBody>
      <dsp:txXfrm>
        <a:off x="9740041" y="2661514"/>
        <a:ext cx="1834987" cy="2661514"/>
      </dsp:txXfrm>
    </dsp:sp>
    <dsp:sp modelId="{28034E91-E6D3-4ADC-AE2B-5EACA5C3D562}">
      <dsp:nvSpPr>
        <dsp:cNvPr id="0" name=""/>
        <dsp:cNvSpPr/>
      </dsp:nvSpPr>
      <dsp:spPr>
        <a:xfrm>
          <a:off x="9770237" y="399227"/>
          <a:ext cx="1774594" cy="2215711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1000" r="-2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A352D-46B2-4E57-8C05-23286C212A70}">
      <dsp:nvSpPr>
        <dsp:cNvPr id="0" name=""/>
        <dsp:cNvSpPr/>
      </dsp:nvSpPr>
      <dsp:spPr>
        <a:xfrm>
          <a:off x="1208164" y="5652002"/>
          <a:ext cx="9176229" cy="998068"/>
        </a:xfrm>
        <a:prstGeom prst="leftRightArrow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5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E5588-2B1E-4E48-9478-69D9B7DF79A7}" type="datetimeFigureOut">
              <a:rPr lang="ro-RO" smtClean="0"/>
              <a:t>05.04.2024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21BD-BE6A-4F85-A7D1-3B46DB33C17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064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D21BD-BE6A-4F85-A7D1-3B46DB33C170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468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3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3489DA-AFD2-4C9D-B8D5-213B49CE50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497" y="642528"/>
            <a:ext cx="5837560" cy="335772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Subtitlu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5F019C-9C38-4DB9-AB1D-2969C8198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97" y="43227"/>
            <a:ext cx="5751002" cy="33577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5279FF-DFE5-48D7-9A17-9D03896AB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498" y="1223166"/>
            <a:ext cx="5837560" cy="4347210"/>
          </a:xfrm>
        </p:spPr>
        <p:txBody>
          <a:bodyPr/>
          <a:lstStyle>
            <a:lvl1pPr>
              <a:defRPr/>
            </a:lvl1pPr>
            <a:lvl2pPr>
              <a:defRPr sz="1200"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err="1"/>
              <a:t>Paragraf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B868A41-04E2-4321-B489-9709932149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496" y="5780016"/>
            <a:ext cx="5826503" cy="518148"/>
          </a:xfrm>
        </p:spPr>
        <p:txBody>
          <a:bodyPr>
            <a:normAutofit/>
          </a:bodyPr>
          <a:lstStyle>
            <a:lvl1pPr>
              <a:defRPr sz="800"/>
            </a:lvl1pPr>
            <a:lvl2pPr>
              <a:defRPr sz="1200"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8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Note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0C46C0-0517-4680-B681-929CA26599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4439" y="642528"/>
            <a:ext cx="5837561" cy="5655635"/>
          </a:xfrm>
        </p:spPr>
        <p:txBody>
          <a:bodyPr anchor="t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EC7B3426-C021-6D0B-D34E-8A84A8B38A1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09600" y="889000"/>
            <a:ext cx="7416800" cy="2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333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hu-HU"/>
              <a:t>Mintacím szerkesztése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EB79C-3D50-4FF6-F7F1-5A10F267D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2" y="5547244"/>
            <a:ext cx="2626108" cy="4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4139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EA95B-FADD-A2ED-376C-3983FC3B3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6DE4-926F-4E4B-A1AE-540773B7BF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30;p5">
            <a:extLst>
              <a:ext uri="{FF2B5EF4-FFF2-40B4-BE49-F238E27FC236}">
                <a16:creationId xmlns:a16="http://schemas.microsoft.com/office/drawing/2014/main" id="{680C3A66-35E5-6055-B002-572054BC4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" y="1803400"/>
            <a:ext cx="11176000" cy="4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04792" lvl="0" indent="-30479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solidFill>
                  <a:schemeClr val="bg2">
                    <a:lumMod val="10000"/>
                  </a:schemeClr>
                </a:solidFill>
                <a:latin typeface="AvenirNext LT Pro Light" panose="020B0403020202020204" pitchFamily="34" charset="0"/>
                <a:ea typeface="AvenirNext LT Pro Light" panose="020B0403020202020204" pitchFamily="34" charset="0"/>
                <a:cs typeface="AvenirNext LT Pro Light" panose="020B0403020202020204" pitchFamily="34" charset="0"/>
                <a:sym typeface="Quattrocento Sans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Google Shape;34;p6">
            <a:extLst>
              <a:ext uri="{FF2B5EF4-FFF2-40B4-BE49-F238E27FC236}">
                <a16:creationId xmlns:a16="http://schemas.microsoft.com/office/drawing/2014/main" id="{1B0F610B-C907-7415-2DF8-C2EE4C4DDB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2" y="990600"/>
            <a:ext cx="11175999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tx1"/>
                </a:solidFill>
                <a:latin typeface="AvenirNext LT Pro Bold" panose="020B08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hu-HU"/>
              <a:t>Mintacím szerkesztése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1096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57F9E-04CC-48DF-8F16-D2DF3000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27488-638C-4429-91D0-90152A02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29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1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588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rgbClr val="00588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599" y="889000"/>
            <a:ext cx="9020783" cy="23368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ADUNAREA GENERALĂ A ACȚIONARILOR</a:t>
            </a:r>
            <a:b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TERAPLAST S.A</a:t>
            </a:r>
            <a:r>
              <a:rPr lang="ro-RO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o-RO" sz="3200">
                <a:latin typeface="Tahoma" panose="020B0604030504040204" pitchFamily="34" charset="0"/>
              </a:rPr>
              <a:t>Investiții</a:t>
            </a:r>
            <a:r>
              <a:rPr lang="ro-RO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2024</a:t>
            </a:r>
            <a:b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o-RO" sz="2800"/>
            </a:br>
            <a:r>
              <a:rPr lang="ro-RO" sz="2800"/>
              <a:t>26 aprilie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888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B857F1-8CDD-9425-1D33-D7F8E8066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719931"/>
              </p:ext>
            </p:extLst>
          </p:nvPr>
        </p:nvGraphicFramePr>
        <p:xfrm>
          <a:off x="299721" y="29115"/>
          <a:ext cx="11592558" cy="665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327D8A-A269-47F6-F5B7-5EE200FC542E}"/>
              </a:ext>
            </a:extLst>
          </p:cNvPr>
          <p:cNvSpPr txBox="1"/>
          <p:nvPr/>
        </p:nvSpPr>
        <p:spPr>
          <a:xfrm>
            <a:off x="4841566" y="5995481"/>
            <a:ext cx="509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b="1" dirty="0">
                <a:solidFill>
                  <a:schemeClr val="bg1"/>
                </a:solidFill>
              </a:rPr>
              <a:t>Total investiții </a:t>
            </a:r>
            <a:r>
              <a:rPr lang="ro-RO" b="1">
                <a:solidFill>
                  <a:schemeClr val="bg1"/>
                </a:solidFill>
              </a:rPr>
              <a:t>GRUP 53,9 </a:t>
            </a:r>
            <a:r>
              <a:rPr lang="ro-RO" b="1" dirty="0">
                <a:solidFill>
                  <a:schemeClr val="bg1"/>
                </a:solidFill>
              </a:rPr>
              <a:t>mil lei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82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97F16-80C7-4CA7-9149-845944DE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715851"/>
            <a:ext cx="5606374" cy="4267200"/>
          </a:xfrm>
        </p:spPr>
        <p:txBody>
          <a:bodyPr/>
          <a:lstStyle/>
          <a:p>
            <a:r>
              <a:rPr lang="ro-RO" dirty="0"/>
              <a:t>P</a:t>
            </a:r>
            <a:r>
              <a:rPr lang="en-US" dirty="0" err="1"/>
              <a:t>rogram</a:t>
            </a:r>
            <a:r>
              <a:rPr lang="ro-RO" dirty="0" err="1"/>
              <a:t>ul</a:t>
            </a:r>
            <a:r>
              <a:rPr lang="en-US" dirty="0"/>
              <a:t> de </a:t>
            </a:r>
            <a:r>
              <a:rPr lang="en-US" dirty="0" err="1"/>
              <a:t>investi</a:t>
            </a:r>
            <a:r>
              <a:rPr lang="ro-RO" dirty="0"/>
              <a:t>ț</a:t>
            </a:r>
            <a:r>
              <a:rPr lang="en-US" dirty="0"/>
              <a:t>ii </a:t>
            </a:r>
            <a:r>
              <a:rPr lang="ro-RO" dirty="0"/>
              <a:t>2024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mentenan</a:t>
            </a:r>
            <a:r>
              <a:rPr lang="ro-RO" dirty="0" err="1"/>
              <a:t>ță</a:t>
            </a:r>
            <a:r>
              <a:rPr lang="ro-RO" dirty="0"/>
              <a:t> și upgrade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valoare</a:t>
            </a:r>
            <a:r>
              <a:rPr lang="en-US" dirty="0"/>
              <a:t> de </a:t>
            </a:r>
            <a:r>
              <a:rPr lang="ro-RO" dirty="0"/>
              <a:t>8.904.872 lei, reprezintă </a:t>
            </a:r>
            <a:r>
              <a:rPr lang="en-US" dirty="0"/>
              <a:t>1,24%</a:t>
            </a:r>
            <a:r>
              <a:rPr lang="ro-RO" dirty="0"/>
              <a:t> din cifra de afaceri bugetată. </a:t>
            </a:r>
          </a:p>
          <a:p>
            <a:r>
              <a:rPr lang="ro-RO" dirty="0"/>
              <a:t>Principalele categorii de cheltuieli sunt reparații capitale ale echipamentelor: matrițe, mașini de injecție, pentru țevi PE dar și a platformelor betonate. O altă categorie de cheltuială importantă este reprezentată de înlocuirea unor unități de plastifiere, care </a:t>
            </a:r>
            <a:r>
              <a:rPr lang="it-IT" dirty="0"/>
              <a:t>rezult</a:t>
            </a:r>
            <a:r>
              <a:rPr lang="ro-RO" dirty="0"/>
              <a:t>ă</a:t>
            </a:r>
            <a:r>
              <a:rPr lang="it-IT" dirty="0"/>
              <a:t> din programul anual de verificare</a:t>
            </a:r>
            <a:r>
              <a:rPr lang="ro-RO" dirty="0"/>
              <a:t> a </a:t>
            </a:r>
            <a:r>
              <a:rPr lang="it-IT" dirty="0"/>
              <a:t> uzur</a:t>
            </a:r>
            <a:r>
              <a:rPr lang="ro-RO" dirty="0"/>
              <a:t>ii. </a:t>
            </a:r>
          </a:p>
          <a:p>
            <a:r>
              <a:rPr lang="ro-RO" dirty="0"/>
              <a:t>Parcul auto se va reînnoi cu un număr de 5 autoturisme, din care 4 sunt electrice.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AA6C4D-0853-DC2E-4211-0E3BAE6A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77672"/>
            <a:ext cx="11175999" cy="580800"/>
          </a:xfrm>
        </p:spPr>
        <p:txBody>
          <a:bodyPr/>
          <a:lstStyle/>
          <a:p>
            <a:r>
              <a:rPr lang="ro-RO" sz="2800" dirty="0"/>
              <a:t>CAPEX mentenanță și upgrade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FCEDD-B857-1F1B-AB23-59FB941E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11" y="1641339"/>
            <a:ext cx="4857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835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97F16-80C7-4CA7-9149-845944DE2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537" y="2154947"/>
            <a:ext cx="6084037" cy="1444017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Restructurarea va avea loc prin mutarea a 2 linii de producție PVC în Ungaria. O linie pentru producție țevi cu diametre de mari dimensiuni (110-400) și una pentru diametre de mici dimensiuni (32-160) și a componentelor conexe, plus achiziția de noi utilaje complementare.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AA6C4D-0853-DC2E-4211-0E3BAE6A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98" y="836444"/>
            <a:ext cx="8145293" cy="759298"/>
          </a:xfrm>
        </p:spPr>
        <p:txBody>
          <a:bodyPr/>
          <a:lstStyle/>
          <a:p>
            <a:pPr lvl="0"/>
            <a:r>
              <a:rPr lang="en-US" sz="2400" dirty="0" err="1"/>
              <a:t>Restructurarea</a:t>
            </a:r>
            <a:r>
              <a:rPr lang="en-US" sz="2400" dirty="0"/>
              <a:t> </a:t>
            </a:r>
            <a:r>
              <a:rPr lang="en-US" sz="2400" dirty="0" err="1"/>
              <a:t>capacitatii</a:t>
            </a:r>
            <a:r>
              <a:rPr lang="en-US" sz="2400" dirty="0"/>
              <a:t> de </a:t>
            </a:r>
            <a:r>
              <a:rPr lang="en-US" sz="2400" dirty="0" err="1"/>
              <a:t>productie</a:t>
            </a:r>
            <a:r>
              <a:rPr lang="en-US" sz="2400" dirty="0"/>
              <a:t> PVC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mutare</a:t>
            </a:r>
            <a:r>
              <a:rPr lang="en-US" sz="2400" dirty="0"/>
              <a:t> </a:t>
            </a:r>
            <a:r>
              <a:rPr lang="en-US" sz="2400" dirty="0" err="1"/>
              <a:t>linii</a:t>
            </a:r>
            <a:endParaRPr lang="en-US" sz="18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DD19D0B-7841-304F-D926-FA0C3C848418}"/>
              </a:ext>
            </a:extLst>
          </p:cNvPr>
          <p:cNvSpPr txBox="1">
            <a:spLocks/>
          </p:cNvSpPr>
          <p:nvPr/>
        </p:nvSpPr>
        <p:spPr>
          <a:xfrm>
            <a:off x="327498" y="1728281"/>
            <a:ext cx="2571344" cy="6193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 kern="1200">
                <a:solidFill>
                  <a:schemeClr val="tx1"/>
                </a:solidFill>
                <a:latin typeface="AvenirNext LT Pro Bold" panose="020B08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o-RO" sz="2400" dirty="0" err="1"/>
              <a:t>Freiler</a:t>
            </a:r>
            <a:r>
              <a:rPr lang="ro-RO" sz="2400" dirty="0"/>
              <a:t> Ungaria</a:t>
            </a:r>
            <a:endParaRPr lang="en-US" sz="18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FFBC3A1-B8C8-FA1D-F9AA-99C6D6B064D2}"/>
              </a:ext>
            </a:extLst>
          </p:cNvPr>
          <p:cNvSpPr txBox="1">
            <a:spLocks/>
          </p:cNvSpPr>
          <p:nvPr/>
        </p:nvSpPr>
        <p:spPr>
          <a:xfrm>
            <a:off x="6794769" y="1820966"/>
            <a:ext cx="2571344" cy="6193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 b="1" kern="1200">
                <a:solidFill>
                  <a:schemeClr val="tx1"/>
                </a:solidFill>
                <a:latin typeface="AvenirNext LT Pro Bold" panose="020B08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o-RO" sz="2400" dirty="0" err="1"/>
              <a:t>Palplast</a:t>
            </a:r>
            <a:r>
              <a:rPr lang="ro-RO" sz="2400" dirty="0"/>
              <a:t> Moldova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32B64-2759-36AC-252E-CABC02E1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7" y="3429000"/>
            <a:ext cx="6084037" cy="25194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A74143-66E2-BFBD-6F5C-C6BE1CB9DBAC}"/>
              </a:ext>
            </a:extLst>
          </p:cNvPr>
          <p:cNvCxnSpPr>
            <a:cxnSpLocks/>
          </p:cNvCxnSpPr>
          <p:nvPr/>
        </p:nvCxnSpPr>
        <p:spPr>
          <a:xfrm>
            <a:off x="6566171" y="1705583"/>
            <a:ext cx="0" cy="5025957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43DB87C-5171-561D-73D2-6E250D6FEB6D}"/>
              </a:ext>
            </a:extLst>
          </p:cNvPr>
          <p:cNvSpPr txBox="1">
            <a:spLocks/>
          </p:cNvSpPr>
          <p:nvPr/>
        </p:nvSpPr>
        <p:spPr>
          <a:xfrm>
            <a:off x="6739342" y="2154947"/>
            <a:ext cx="5125154" cy="99005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04792" lvl="0" indent="-304792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bg2">
                    <a:lumMod val="10000"/>
                  </a:schemeClr>
                </a:solidFill>
                <a:latin typeface="AvenirNext LT Pro Light" panose="020B0403020202020204" pitchFamily="34" charset="0"/>
                <a:ea typeface="AvenirNext LT Pro Light" panose="020B0403020202020204" pitchFamily="34" charset="0"/>
                <a:cs typeface="AvenirNext LT Pro Light" panose="020B0403020202020204" pitchFamily="34" charset="0"/>
                <a:sym typeface="Quattrocento Sans"/>
              </a:defRPr>
            </a:lvl1pPr>
            <a:lvl2pPr marL="1219170" lvl="1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o-RO" dirty="0"/>
              <a:t>Investiția în Moldova presupune mutarea unei linii de producție PVC de la </a:t>
            </a:r>
            <a:r>
              <a:rPr lang="ro-RO" dirty="0" err="1"/>
              <a:t>Teraplast</a:t>
            </a:r>
            <a:r>
              <a:rPr lang="ro-RO" dirty="0"/>
              <a:t> și investiții în logistică și depozitare.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7AB11D-192C-EAF1-6135-952A2C5EC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769" y="3051245"/>
            <a:ext cx="4657475" cy="38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325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Custom 3">
      <a:dk1>
        <a:srgbClr val="005888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2">
      <a:dk1>
        <a:srgbClr val="005888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306e18-e633-4e81-872b-8532aea3e1fb">
      <Terms xmlns="http://schemas.microsoft.com/office/infopath/2007/PartnerControls"/>
    </lcf76f155ced4ddcb4097134ff3c332f>
    <TaxCatchAll xmlns="65d4d0fb-4aab-4ec7-b71f-2332bbb87c6f" xsi:nil="true"/>
    <SharedWithUsers xmlns="65d4d0fb-4aab-4ec7-b71f-2332bbb87c6f">
      <UserInfo>
        <DisplayName>Everyone except external users</DisplayName>
        <AccountId>9</AccountId>
        <AccountType/>
      </UserInfo>
      <UserInfo>
        <DisplayName>SharingLinks.22b0cb29-a4d2-41e9-b677-7544aa0bc94d.OrganizationEdit.be64710c-4090-48f9-88bc-759a2a869b0f</DisplayName>
        <AccountId>20</AccountId>
        <AccountType/>
      </UserInfo>
      <UserInfo>
        <DisplayName>Ioana BIRTA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8921BA8D2C8488FBE49CBD58E2ADE" ma:contentTypeVersion="14" ma:contentTypeDescription="Create a new document." ma:contentTypeScope="" ma:versionID="67586ca23571518430398eee1aa46221">
  <xsd:schema xmlns:xsd="http://www.w3.org/2001/XMLSchema" xmlns:xs="http://www.w3.org/2001/XMLSchema" xmlns:p="http://schemas.microsoft.com/office/2006/metadata/properties" xmlns:ns2="47306e18-e633-4e81-872b-8532aea3e1fb" xmlns:ns3="65d4d0fb-4aab-4ec7-b71f-2332bbb87c6f" targetNamespace="http://schemas.microsoft.com/office/2006/metadata/properties" ma:root="true" ma:fieldsID="bbbafde480205cab6ac3e4e06774e5a7" ns2:_="" ns3:_="">
    <xsd:import namespace="47306e18-e633-4e81-872b-8532aea3e1fb"/>
    <xsd:import namespace="65d4d0fb-4aab-4ec7-b71f-2332bbb87c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06e18-e633-4e81-872b-8532aea3e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7d72a81-c4e1-4b31-a834-0d92d6b10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4d0fb-4aab-4ec7-b71f-2332bbb87c6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655d2f3-9850-45a8-8f3b-b44a00a09d54}" ma:internalName="TaxCatchAll" ma:showField="CatchAllData" ma:web="65d4d0fb-4aab-4ec7-b71f-2332bbb87c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6F9FE-6708-4278-905C-3CF34D1475A5}">
  <ds:schemaRefs>
    <ds:schemaRef ds:uri="http://purl.org/dc/elements/1.1/"/>
    <ds:schemaRef ds:uri="http://purl.org/dc/terms/"/>
    <ds:schemaRef ds:uri="65d4d0fb-4aab-4ec7-b71f-2332bbb87c6f"/>
    <ds:schemaRef ds:uri="http://schemas.microsoft.com/office/2006/documentManagement/types"/>
    <ds:schemaRef ds:uri="47306e18-e633-4e81-872b-8532aea3e1f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2B0A6D-36F8-4E24-8A57-D95D7B6D63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13C63-73BB-4993-9343-EBE4A12C00A1}">
  <ds:schemaRefs>
    <ds:schemaRef ds:uri="47306e18-e633-4e81-872b-8532aea3e1fb"/>
    <ds:schemaRef ds:uri="65d4d0fb-4aab-4ec7-b71f-2332bbb87c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287</Words>
  <Application>Microsoft Office PowerPoint</Application>
  <PresentationFormat>Widescreen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AvenirNext LT Pro Bold</vt:lpstr>
      <vt:lpstr>AvenirNext LT Pro Light</vt:lpstr>
      <vt:lpstr>Calibri</vt:lpstr>
      <vt:lpstr>Quattrocento Sans</vt:lpstr>
      <vt:lpstr>Tahoma</vt:lpstr>
      <vt:lpstr>Office Theme</vt:lpstr>
      <vt:lpstr>ADUNAREA GENERALĂ A ACȚIONARILOR TERAPLAST S.A – Investiții 2024  26 aprilie 2024</vt:lpstr>
      <vt:lpstr>PowerPoint Presentation</vt:lpstr>
      <vt:lpstr>CAPEX mentenanță și upgrade</vt:lpstr>
      <vt:lpstr>Restructurarea capacitatii de productie PVC prin mutare linii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Companie</dc:title>
  <dc:creator>Cristian Oros</dc:creator>
  <cp:lastModifiedBy>Ioana BIRTA</cp:lastModifiedBy>
  <cp:revision>2</cp:revision>
  <dcterms:created xsi:type="dcterms:W3CDTF">2021-02-01T15:56:18Z</dcterms:created>
  <dcterms:modified xsi:type="dcterms:W3CDTF">2024-04-05T11:21:16Z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0x01010095E8921BA8D2C8488FBE49CBD58E2ADE</vt:lpwstr>
  </property>
  <property fmtid="{D5CDD505-2E9C-101B-9397-08002B2CF9AE}" pid="3" name="MediaServiceImageTags">
    <vt:lpwstr/>
  </property>
</Properties>
</file>