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A92D2-EB46-4AB3-9EAA-8DFC38D56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DBA705-5BDC-4E85-A27C-64D16A54E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27BA-42DA-4BCF-BFBA-A79DA01F3B3F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C4A158-8928-485D-A79C-9AFF816F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B6F03E-1D4A-4FA4-9255-AED4CC894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6E08-F31D-4CF9-B302-02F5754A3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78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C4998B-85C2-438C-8700-E9AB70166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BAAA2-EB82-4B47-BC5D-63659ECD1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D7BF9-6B44-4F0A-94B9-E138FF3920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027BA-42DA-4BCF-BFBA-A79DA01F3B3F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8D814-2F18-4CC1-A729-A2A5F71C8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9C314-38B3-4A29-998B-EE4D888CC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6E08-F31D-4CF9-B302-02F5754A3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6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962C0D3-2ED8-45F2-AC62-CB48EF1A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3220A8-16AD-4D0C-B0D0-AB6FDD5C35E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236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Ioana BIRTA</dc:creator>
  <cp:lastModifiedBy>Ioana BIRTA</cp:lastModifiedBy>
  <cp:revision>1</cp:revision>
  <dcterms:created xsi:type="dcterms:W3CDTF">2020-04-29T15:22:20Z</dcterms:created>
  <dcterms:modified xsi:type="dcterms:W3CDTF">2020-04-29T15:22:20Z</dcterms:modified>
</cp:coreProperties>
</file>